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1912" r:id="rId5"/>
    <p:sldId id="506" r:id="rId6"/>
    <p:sldId id="1979" r:id="rId7"/>
    <p:sldId id="1963" r:id="rId8"/>
    <p:sldId id="1977" r:id="rId9"/>
    <p:sldId id="1976" r:id="rId10"/>
    <p:sldId id="508" r:id="rId11"/>
    <p:sldId id="1978" r:id="rId12"/>
    <p:sldId id="507" r:id="rId13"/>
    <p:sldId id="509" r:id="rId14"/>
    <p:sldId id="19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DDC78-477B-4F8A-8370-60DDB43A981C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E9344-148D-47B1-B4E4-E9D42A96E1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981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00" dirty="0"/>
              <a:t>This slide was originally included to promote Geomatics. None of the other Engineering majors contain a slide of this sort. Should this slide continue to be included in curriculum updates?</a:t>
            </a:r>
            <a:endParaRPr lang="en-CA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D6C0F6B-90C6-CD41-AF20-328E4F0F72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BM Plex Sans" panose="020B0503050203000203" pitchFamily="34" charset="0"/>
                <a:ea typeface="Roboto Thin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23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3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8.sv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11" Type="http://schemas.openxmlformats.org/officeDocument/2006/relationships/image" Target="../media/image20.sv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924A13-79EE-1D47-B49D-1565C986DA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5599" y="358815"/>
            <a:ext cx="11485301" cy="6146157"/>
          </a:xfrm>
          <a:custGeom>
            <a:avLst/>
            <a:gdLst>
              <a:gd name="connsiteX0" fmla="*/ 0 w 11485301"/>
              <a:gd name="connsiteY0" fmla="*/ 0 h 6146157"/>
              <a:gd name="connsiteX1" fmla="*/ 11485301 w 11485301"/>
              <a:gd name="connsiteY1" fmla="*/ 0 h 6146157"/>
              <a:gd name="connsiteX2" fmla="*/ 11485301 w 11485301"/>
              <a:gd name="connsiteY2" fmla="*/ 6146157 h 6146157"/>
              <a:gd name="connsiteX3" fmla="*/ 0 w 11485301"/>
              <a:gd name="connsiteY3" fmla="*/ 6146157 h 6146157"/>
              <a:gd name="connsiteX4" fmla="*/ 0 w 11485301"/>
              <a:gd name="connsiteY4" fmla="*/ 5413033 h 6146157"/>
              <a:gd name="connsiteX5" fmla="*/ 510420 w 11485301"/>
              <a:gd name="connsiteY5" fmla="*/ 5413033 h 6146157"/>
              <a:gd name="connsiteX6" fmla="*/ 510420 w 11485301"/>
              <a:gd name="connsiteY6" fmla="*/ 5411487 h 6146157"/>
              <a:gd name="connsiteX7" fmla="*/ 4702893 w 11485301"/>
              <a:gd name="connsiteY7" fmla="*/ 5411487 h 6146157"/>
              <a:gd name="connsiteX8" fmla="*/ 4702893 w 11485301"/>
              <a:gd name="connsiteY8" fmla="*/ 753630 h 6146157"/>
              <a:gd name="connsiteX9" fmla="*/ 8075 w 11485301"/>
              <a:gd name="connsiteY9" fmla="*/ 753630 h 6146157"/>
              <a:gd name="connsiteX10" fmla="*/ 8075 w 11485301"/>
              <a:gd name="connsiteY10" fmla="*/ 758785 h 6146157"/>
              <a:gd name="connsiteX11" fmla="*/ 0 w 11485301"/>
              <a:gd name="connsiteY11" fmla="*/ 758785 h 614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85301" h="6146157">
                <a:moveTo>
                  <a:pt x="0" y="0"/>
                </a:moveTo>
                <a:lnTo>
                  <a:pt x="11485301" y="0"/>
                </a:lnTo>
                <a:lnTo>
                  <a:pt x="11485301" y="6146157"/>
                </a:lnTo>
                <a:lnTo>
                  <a:pt x="0" y="6146157"/>
                </a:lnTo>
                <a:lnTo>
                  <a:pt x="0" y="5413033"/>
                </a:lnTo>
                <a:lnTo>
                  <a:pt x="510420" y="5413033"/>
                </a:lnTo>
                <a:lnTo>
                  <a:pt x="510420" y="5411487"/>
                </a:lnTo>
                <a:lnTo>
                  <a:pt x="4702893" y="5411487"/>
                </a:lnTo>
                <a:lnTo>
                  <a:pt x="4702893" y="753630"/>
                </a:lnTo>
                <a:lnTo>
                  <a:pt x="8075" y="753630"/>
                </a:lnTo>
                <a:lnTo>
                  <a:pt x="8075" y="758785"/>
                </a:lnTo>
                <a:lnTo>
                  <a:pt x="0" y="75878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Ins="288000" anchor="ctr">
            <a:noAutofit/>
          </a:bodyPr>
          <a:lstStyle>
            <a:lvl1pPr algn="r">
              <a:defRPr/>
            </a:lvl1pPr>
          </a:lstStyle>
          <a:p>
            <a:r>
              <a:rPr lang="en-US"/>
              <a:t>Drop photo here to add background photo</a:t>
            </a:r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27E5C04-A6BF-204B-B6E3-68227002AE82}"/>
              </a:ext>
            </a:extLst>
          </p:cNvPr>
          <p:cNvSpPr/>
          <p:nvPr userDrawn="1"/>
        </p:nvSpPr>
        <p:spPr>
          <a:xfrm>
            <a:off x="-1" y="1"/>
            <a:ext cx="12192002" cy="6858000"/>
          </a:xfrm>
          <a:custGeom>
            <a:avLst/>
            <a:gdLst>
              <a:gd name="connsiteX0" fmla="*/ 360001 w 12192002"/>
              <a:gd name="connsiteY0" fmla="*/ 360000 h 6858000"/>
              <a:gd name="connsiteX1" fmla="*/ 360001 w 12192002"/>
              <a:gd name="connsiteY1" fmla="*/ 6497999 h 6858000"/>
              <a:gd name="connsiteX2" fmla="*/ 11832001 w 12192002"/>
              <a:gd name="connsiteY2" fmla="*/ 6497999 h 6858000"/>
              <a:gd name="connsiteX3" fmla="*/ 11832001 w 12192002"/>
              <a:gd name="connsiteY3" fmla="*/ 360000 h 6858000"/>
              <a:gd name="connsiteX4" fmla="*/ 1 w 12192002"/>
              <a:gd name="connsiteY4" fmla="*/ 0 h 6858000"/>
              <a:gd name="connsiteX5" fmla="*/ 360001 w 12192002"/>
              <a:gd name="connsiteY5" fmla="*/ 0 h 6858000"/>
              <a:gd name="connsiteX6" fmla="*/ 360001 w 12192002"/>
              <a:gd name="connsiteY6" fmla="*/ 0 h 6858000"/>
              <a:gd name="connsiteX7" fmla="*/ 11832001 w 12192002"/>
              <a:gd name="connsiteY7" fmla="*/ 0 h 6858000"/>
              <a:gd name="connsiteX8" fmla="*/ 12192001 w 12192002"/>
              <a:gd name="connsiteY8" fmla="*/ 0 h 6858000"/>
              <a:gd name="connsiteX9" fmla="*/ 12192002 w 12192002"/>
              <a:gd name="connsiteY9" fmla="*/ 0 h 6858000"/>
              <a:gd name="connsiteX10" fmla="*/ 12192002 w 12192002"/>
              <a:gd name="connsiteY10" fmla="*/ 360000 h 6858000"/>
              <a:gd name="connsiteX11" fmla="*/ 12192001 w 12192002"/>
              <a:gd name="connsiteY11" fmla="*/ 360000 h 6858000"/>
              <a:gd name="connsiteX12" fmla="*/ 12192001 w 12192002"/>
              <a:gd name="connsiteY12" fmla="*/ 6497999 h 6858000"/>
              <a:gd name="connsiteX13" fmla="*/ 12192002 w 12192002"/>
              <a:gd name="connsiteY13" fmla="*/ 6497999 h 6858000"/>
              <a:gd name="connsiteX14" fmla="*/ 12192002 w 12192002"/>
              <a:gd name="connsiteY14" fmla="*/ 6857999 h 6858000"/>
              <a:gd name="connsiteX15" fmla="*/ 12192001 w 12192002"/>
              <a:gd name="connsiteY15" fmla="*/ 6857999 h 6858000"/>
              <a:gd name="connsiteX16" fmla="*/ 12192001 w 12192002"/>
              <a:gd name="connsiteY16" fmla="*/ 6858000 h 6858000"/>
              <a:gd name="connsiteX17" fmla="*/ 11832001 w 12192002"/>
              <a:gd name="connsiteY17" fmla="*/ 6858000 h 6858000"/>
              <a:gd name="connsiteX18" fmla="*/ 11832001 w 12192002"/>
              <a:gd name="connsiteY18" fmla="*/ 6857999 h 6858000"/>
              <a:gd name="connsiteX19" fmla="*/ 360001 w 12192002"/>
              <a:gd name="connsiteY19" fmla="*/ 6857999 h 6858000"/>
              <a:gd name="connsiteX20" fmla="*/ 360001 w 12192002"/>
              <a:gd name="connsiteY20" fmla="*/ 6858000 h 6858000"/>
              <a:gd name="connsiteX21" fmla="*/ 1 w 12192002"/>
              <a:gd name="connsiteY21" fmla="*/ 6858000 h 6858000"/>
              <a:gd name="connsiteX22" fmla="*/ 1 w 12192002"/>
              <a:gd name="connsiteY22" fmla="*/ 6857999 h 6858000"/>
              <a:gd name="connsiteX23" fmla="*/ 0 w 12192002"/>
              <a:gd name="connsiteY23" fmla="*/ 6857999 h 6858000"/>
              <a:gd name="connsiteX24" fmla="*/ 0 w 12192002"/>
              <a:gd name="connsiteY24" fmla="*/ 6497999 h 6858000"/>
              <a:gd name="connsiteX25" fmla="*/ 1 w 12192002"/>
              <a:gd name="connsiteY25" fmla="*/ 6497999 h 6858000"/>
              <a:gd name="connsiteX26" fmla="*/ 1 w 12192002"/>
              <a:gd name="connsiteY26" fmla="*/ 360000 h 6858000"/>
              <a:gd name="connsiteX27" fmla="*/ 0 w 12192002"/>
              <a:gd name="connsiteY27" fmla="*/ 360000 h 6858000"/>
              <a:gd name="connsiteX28" fmla="*/ 0 w 12192002"/>
              <a:gd name="connsiteY28" fmla="*/ 0 h 6858000"/>
              <a:gd name="connsiteX29" fmla="*/ 1 w 12192002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92002" h="6858000">
                <a:moveTo>
                  <a:pt x="360001" y="360000"/>
                </a:moveTo>
                <a:lnTo>
                  <a:pt x="360001" y="6497999"/>
                </a:lnTo>
                <a:lnTo>
                  <a:pt x="11832001" y="6497999"/>
                </a:lnTo>
                <a:lnTo>
                  <a:pt x="11832001" y="360000"/>
                </a:lnTo>
                <a:close/>
                <a:moveTo>
                  <a:pt x="1" y="0"/>
                </a:moveTo>
                <a:lnTo>
                  <a:pt x="360001" y="0"/>
                </a:lnTo>
                <a:lnTo>
                  <a:pt x="360001" y="0"/>
                </a:lnTo>
                <a:lnTo>
                  <a:pt x="11832001" y="0"/>
                </a:lnTo>
                <a:lnTo>
                  <a:pt x="12192001" y="0"/>
                </a:lnTo>
                <a:lnTo>
                  <a:pt x="12192002" y="0"/>
                </a:lnTo>
                <a:lnTo>
                  <a:pt x="12192002" y="360000"/>
                </a:lnTo>
                <a:lnTo>
                  <a:pt x="12192001" y="360000"/>
                </a:lnTo>
                <a:lnTo>
                  <a:pt x="12192001" y="6497999"/>
                </a:lnTo>
                <a:lnTo>
                  <a:pt x="12192002" y="6497999"/>
                </a:lnTo>
                <a:lnTo>
                  <a:pt x="12192002" y="6857999"/>
                </a:lnTo>
                <a:lnTo>
                  <a:pt x="12192001" y="6857999"/>
                </a:lnTo>
                <a:lnTo>
                  <a:pt x="12192001" y="6858000"/>
                </a:lnTo>
                <a:lnTo>
                  <a:pt x="11832001" y="6858000"/>
                </a:lnTo>
                <a:lnTo>
                  <a:pt x="11832001" y="6857999"/>
                </a:lnTo>
                <a:lnTo>
                  <a:pt x="360001" y="6857999"/>
                </a:lnTo>
                <a:lnTo>
                  <a:pt x="360001" y="6858000"/>
                </a:lnTo>
                <a:lnTo>
                  <a:pt x="1" y="6858000"/>
                </a:lnTo>
                <a:lnTo>
                  <a:pt x="1" y="6857999"/>
                </a:lnTo>
                <a:lnTo>
                  <a:pt x="0" y="6857999"/>
                </a:lnTo>
                <a:lnTo>
                  <a:pt x="0" y="6497999"/>
                </a:lnTo>
                <a:lnTo>
                  <a:pt x="1" y="6497999"/>
                </a:lnTo>
                <a:lnTo>
                  <a:pt x="1" y="360000"/>
                </a:lnTo>
                <a:lnTo>
                  <a:pt x="0" y="36000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662960-ECF9-544A-B3EA-4102BD62AF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959" y="1470660"/>
            <a:ext cx="4301133" cy="2186940"/>
          </a:xfrm>
          <a:solidFill>
            <a:schemeClr val="accent1"/>
          </a:solidFill>
          <a:ln>
            <a:noFill/>
          </a:ln>
        </p:spPr>
        <p:txBody>
          <a:bodyPr wrap="square" lIns="0" tIns="0" rIns="0"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D8F8C9-F49E-3048-826A-0937FBC04EBF}"/>
              </a:ext>
            </a:extLst>
          </p:cNvPr>
          <p:cNvCxnSpPr>
            <a:cxnSpLocks/>
          </p:cNvCxnSpPr>
          <p:nvPr userDrawn="1"/>
        </p:nvCxnSpPr>
        <p:spPr>
          <a:xfrm>
            <a:off x="361513" y="4804806"/>
            <a:ext cx="431716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E978879-4384-7944-8E60-E6FEF4E21A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959" y="4301625"/>
            <a:ext cx="4301133" cy="315212"/>
          </a:xfrm>
          <a:solidFill>
            <a:schemeClr val="accent1"/>
          </a:solidFill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 sz="1200" b="1" i="0" cap="all" baseline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C179A9A-C7C8-7C48-A97C-FBC66812BE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959" y="3665115"/>
            <a:ext cx="4301133" cy="631755"/>
          </a:xfrm>
          <a:solidFill>
            <a:schemeClr val="accent1"/>
          </a:solidFill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i="0" cap="none" baseline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FF4A-70A8-9248-B4BA-E3DED7A31700}"/>
              </a:ext>
            </a:extLst>
          </p:cNvPr>
          <p:cNvSpPr/>
          <p:nvPr userDrawn="1"/>
        </p:nvSpPr>
        <p:spPr>
          <a:xfrm>
            <a:off x="-1607336" y="146187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Presentation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4 lines max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5AEFE7-B037-6846-9200-FA1D40FA2490}"/>
              </a:ext>
            </a:extLst>
          </p:cNvPr>
          <p:cNvSpPr/>
          <p:nvPr userDrawn="1"/>
        </p:nvSpPr>
        <p:spPr>
          <a:xfrm>
            <a:off x="-1607336" y="3654952"/>
            <a:ext cx="1278541" cy="611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Subtitle</a:t>
            </a:r>
          </a:p>
          <a:p>
            <a:pPr algn="r"/>
            <a:r>
              <a:rPr lang="en-US" sz="1100" b="1" i="0">
                <a:solidFill>
                  <a:schemeClr val="tx1"/>
                </a:solidFill>
                <a:latin typeface="IBM Plex Sans SemiBold" panose="020B0503050203000203" pitchFamily="34" charset="0"/>
              </a:rPr>
              <a:t>2 lines max</a:t>
            </a:r>
            <a:endParaRPr lang="en-US" sz="1100" b="1" i="0" dirty="0">
              <a:solidFill>
                <a:schemeClr val="tx1"/>
              </a:solidFill>
              <a:latin typeface="IBM Plex Sans SemiBold" panose="020B0503050203000203" pitchFamily="34" charset="0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120EEB4F-ABEE-814D-8EF3-50DC5B4DAC66}"/>
              </a:ext>
            </a:extLst>
          </p:cNvPr>
          <p:cNvSpPr/>
          <p:nvPr userDrawn="1"/>
        </p:nvSpPr>
        <p:spPr>
          <a:xfrm>
            <a:off x="-282633" y="1463040"/>
            <a:ext cx="133004" cy="2194560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87ECFFE-7F36-694E-8F11-4253B1666900}"/>
              </a:ext>
            </a:extLst>
          </p:cNvPr>
          <p:cNvSpPr/>
          <p:nvPr userDrawn="1"/>
        </p:nvSpPr>
        <p:spPr>
          <a:xfrm>
            <a:off x="-282633" y="3684494"/>
            <a:ext cx="130233" cy="576844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2" name="Picture Placeholder 9" descr="Lassonde | York University Logo&#10;">
            <a:extLst>
              <a:ext uri="{FF2B5EF4-FFF2-40B4-BE49-F238E27FC236}">
                <a16:creationId xmlns:a16="http://schemas.microsoft.com/office/drawing/2014/main" id="{40BEB9EB-86F7-BB40-904C-480539553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29700" y="5072371"/>
            <a:ext cx="2743392" cy="348299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34669B8-28A0-884F-800C-3C31305B192F}"/>
              </a:ext>
            </a:extLst>
          </p:cNvPr>
          <p:cNvGrpSpPr/>
          <p:nvPr userDrawn="1"/>
        </p:nvGrpSpPr>
        <p:grpSpPr>
          <a:xfrm>
            <a:off x="12065000" y="-947342"/>
            <a:ext cx="2554514" cy="8075345"/>
            <a:chOff x="12065000" y="-947342"/>
            <a:chExt cx="2554514" cy="807534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E70B5D7-8566-AC4C-BE2D-D7E348E24FF8}"/>
                </a:ext>
              </a:extLst>
            </p:cNvPr>
            <p:cNvGrpSpPr/>
            <p:nvPr userDrawn="1"/>
          </p:nvGrpSpPr>
          <p:grpSpPr>
            <a:xfrm>
              <a:off x="12192000" y="-947342"/>
              <a:ext cx="2427514" cy="605550"/>
              <a:chOff x="12192000" y="-947342"/>
              <a:chExt cx="2427514" cy="605550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9DB458-C9CC-0040-8B4C-B07D91595971}"/>
                  </a:ext>
                </a:extLst>
              </p:cNvPr>
              <p:cNvSpPr txBox="1"/>
              <p:nvPr userDrawn="1"/>
            </p:nvSpPr>
            <p:spPr>
              <a:xfrm>
                <a:off x="12192000" y="-947342"/>
                <a:ext cx="2144486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To remove slide tips,</a:t>
                </a:r>
              </a:p>
              <a:p>
                <a:pPr>
                  <a:lnSpc>
                    <a:spcPct val="90000"/>
                  </a:lnSpc>
                  <a:spcAft>
                    <a:spcPts val="4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click View &gt; Slide Master.</a:t>
                </a:r>
              </a:p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After removing, click ‘X’ to exit.  </a:t>
                </a:r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2E4CC2ED-E325-D04E-B4E1-378C47296F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4291128" y="-853006"/>
                <a:ext cx="328386" cy="446605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2CC37F5-6AE0-0C49-AEDD-60D94AF76C03}"/>
                </a:ext>
              </a:extLst>
            </p:cNvPr>
            <p:cNvGrpSpPr/>
            <p:nvPr userDrawn="1"/>
          </p:nvGrpSpPr>
          <p:grpSpPr>
            <a:xfrm>
              <a:off x="12065000" y="-254000"/>
              <a:ext cx="2171700" cy="3007249"/>
              <a:chOff x="12115800" y="0"/>
              <a:chExt cx="2171700" cy="3007249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9387838-3974-D94C-AE5D-FE93EE549874}"/>
                  </a:ext>
                </a:extLst>
              </p:cNvPr>
              <p:cNvSpPr/>
              <p:nvPr userDrawn="1"/>
            </p:nvSpPr>
            <p:spPr>
              <a:xfrm>
                <a:off x="12287249" y="453077"/>
                <a:ext cx="2000251" cy="25541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01D4EEC-C424-0046-A589-37C88E646F60}"/>
                  </a:ext>
                </a:extLst>
              </p:cNvPr>
              <p:cNvSpPr/>
              <p:nvPr userDrawn="1"/>
            </p:nvSpPr>
            <p:spPr>
              <a:xfrm>
                <a:off x="12287249" y="0"/>
                <a:ext cx="2000251" cy="4906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2" name="Right Triangle 61">
                <a:extLst>
                  <a:ext uri="{FF2B5EF4-FFF2-40B4-BE49-F238E27FC236}">
                    <a16:creationId xmlns:a16="http://schemas.microsoft.com/office/drawing/2014/main" id="{25EC7FD3-BF04-1145-A2BF-9735F95288FC}"/>
                  </a:ext>
                </a:extLst>
              </p:cNvPr>
              <p:cNvSpPr/>
              <p:nvPr userDrawn="1"/>
            </p:nvSpPr>
            <p:spPr>
              <a:xfrm flipH="1">
                <a:off x="12115800" y="0"/>
                <a:ext cx="174111" cy="21637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1BF1E3-FAAF-734A-8A80-C9F6A601C80E}"/>
                  </a:ext>
                </a:extLst>
              </p:cNvPr>
              <p:cNvSpPr txBox="1"/>
              <p:nvPr userDrawn="1"/>
            </p:nvSpPr>
            <p:spPr>
              <a:xfrm>
                <a:off x="12516910" y="90429"/>
                <a:ext cx="1211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SLIDE</a:t>
                </a:r>
                <a:r>
                  <a:rPr lang="en-US" sz="1400" b="0" i="0" baseline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 TIPS</a:t>
                </a:r>
                <a:endPara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80DD76C-0FA4-8847-A3BA-FF1192A8D9CF}"/>
                  </a:ext>
                </a:extLst>
              </p:cNvPr>
              <p:cNvSpPr txBox="1"/>
              <p:nvPr userDrawn="1"/>
            </p:nvSpPr>
            <p:spPr>
              <a:xfrm>
                <a:off x="12369020" y="656836"/>
                <a:ext cx="1854980" cy="22599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</a:rPr>
                  <a:t>To place your own photo, use Master slides like “Title Style 1” to create from scratch.</a:t>
                </a:r>
              </a:p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 may also delete</a:t>
                </a:r>
                <a:b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existing photos to reveal the placeholder beneath. Then t</a:t>
                </a: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o add a photo, drag a photo onto the slide or click the icon in the placeholder to browse for</a:t>
                </a:r>
                <a:b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your image.</a:t>
                </a:r>
              </a:p>
              <a:p>
                <a:pPr marL="96838" indent="-96838"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If the image covers your text, right click the image, and select “Arrange - &gt; Send to back”.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3212B0D-F902-FB4F-9FCB-0D924EBA421C}"/>
                </a:ext>
              </a:extLst>
            </p:cNvPr>
            <p:cNvGrpSpPr/>
            <p:nvPr userDrawn="1"/>
          </p:nvGrpSpPr>
          <p:grpSpPr>
            <a:xfrm>
              <a:off x="12237133" y="2882622"/>
              <a:ext cx="2011532" cy="985422"/>
              <a:chOff x="12272640" y="6571606"/>
              <a:chExt cx="1538402" cy="985422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E36F5D1-6F16-2746-B960-8787282B7949}"/>
                  </a:ext>
                </a:extLst>
              </p:cNvPr>
              <p:cNvSpPr/>
              <p:nvPr userDrawn="1"/>
            </p:nvSpPr>
            <p:spPr>
              <a:xfrm>
                <a:off x="12272640" y="6571606"/>
                <a:ext cx="1538402" cy="98542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IBM Plex Sans" panose="020B0503050203000203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57A443D-4AE0-0F44-91CA-C70D8A772447}"/>
                  </a:ext>
                </a:extLst>
              </p:cNvPr>
              <p:cNvSpPr txBox="1"/>
              <p:nvPr userDrawn="1"/>
            </p:nvSpPr>
            <p:spPr>
              <a:xfrm>
                <a:off x="12425440" y="7002160"/>
                <a:ext cx="1161546" cy="4616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2"/>
                    </a:solidFill>
                    <a:latin typeface="IBM Plex Sans" panose="020B0503050203000203" pitchFamily="34" charset="0"/>
                    <a:ea typeface="Arial" charset="0"/>
                    <a:cs typeface="Arial" charset="0"/>
                  </a:rPr>
                  <a:t>Access programmed text formats by using the ‘Indent More’ button.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8C3D0B27-17F1-204F-A745-29829B1F077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12426082" y="6665739"/>
                <a:ext cx="196784" cy="228984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1B4322B-0724-7F43-8778-5AEEB8D4E87B}"/>
                </a:ext>
              </a:extLst>
            </p:cNvPr>
            <p:cNvGrpSpPr/>
            <p:nvPr userDrawn="1"/>
          </p:nvGrpSpPr>
          <p:grpSpPr>
            <a:xfrm>
              <a:off x="12236449" y="4009675"/>
              <a:ext cx="2147063" cy="3118328"/>
              <a:chOff x="12236449" y="4803495"/>
              <a:chExt cx="2147063" cy="3118328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DE743E2-E192-9D49-B53D-E98931BBC3D3}"/>
                  </a:ext>
                </a:extLst>
              </p:cNvPr>
              <p:cNvGrpSpPr/>
              <p:nvPr userDrawn="1"/>
            </p:nvGrpSpPr>
            <p:grpSpPr>
              <a:xfrm>
                <a:off x="12236449" y="4803495"/>
                <a:ext cx="2147063" cy="2485366"/>
                <a:chOff x="12287249" y="1112812"/>
                <a:chExt cx="2147063" cy="308684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3150926-F17A-C34D-B323-64EE62F19BFE}"/>
                    </a:ext>
                  </a:extLst>
                </p:cNvPr>
                <p:cNvSpPr/>
                <p:nvPr userDrawn="1"/>
              </p:nvSpPr>
              <p:spPr>
                <a:xfrm>
                  <a:off x="12287249" y="1565888"/>
                  <a:ext cx="2000251" cy="263377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0E32BE7-484C-9E4D-8152-778D646AE8B0}"/>
                    </a:ext>
                  </a:extLst>
                </p:cNvPr>
                <p:cNvSpPr/>
                <p:nvPr userDrawn="1"/>
              </p:nvSpPr>
              <p:spPr>
                <a:xfrm>
                  <a:off x="12287249" y="1112812"/>
                  <a:ext cx="2000251" cy="49061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62016E6-1B6F-924B-A395-AB9A95E5ACD3}"/>
                    </a:ext>
                  </a:extLst>
                </p:cNvPr>
                <p:cNvSpPr txBox="1"/>
                <p:nvPr userDrawn="1"/>
              </p:nvSpPr>
              <p:spPr>
                <a:xfrm>
                  <a:off x="12516910" y="1189721"/>
                  <a:ext cx="1917402" cy="38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0" i="0" dirty="0">
                      <a:solidFill>
                        <a:schemeClr val="bg1"/>
                      </a:solidFill>
                      <a:latin typeface="IBM Plex Sans Medium" panose="020B0503050203000203" pitchFamily="34" charset="0"/>
                      <a:ea typeface="Roboto" charset="0"/>
                      <a:cs typeface="Roboto" charset="0"/>
                    </a:rPr>
                    <a:t>GUIDELINES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32C8921-39AF-3445-9EC6-3605D045475B}"/>
                    </a:ext>
                  </a:extLst>
                </p:cNvPr>
                <p:cNvSpPr txBox="1"/>
                <p:nvPr userDrawn="1"/>
              </p:nvSpPr>
              <p:spPr>
                <a:xfrm>
                  <a:off x="12369020" y="1842802"/>
                  <a:ext cx="1797275" cy="2105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Each layout has its own custom gridlines to help build your slides. Keep content within the guides and do not go past them.</a:t>
                  </a:r>
                </a:p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To make guides visible right-click your slide &gt; Grids &amp; Guides &gt; Ensure ‘Guides’ is checked</a:t>
                  </a:r>
                </a:p>
              </p:txBody>
            </p:sp>
          </p:grpSp>
          <p:pic>
            <p:nvPicPr>
              <p:cNvPr id="52" name="Picture 51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255BC04-2982-4948-8034-080DB7CDEB6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29724" t="14641" r="46863" b="57996"/>
              <a:stretch/>
            </p:blipFill>
            <p:spPr>
              <a:xfrm>
                <a:off x="12520795" y="6858000"/>
                <a:ext cx="1365354" cy="106382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</p:grpSp>
      <p:sp>
        <p:nvSpPr>
          <p:cNvPr id="34" name="Colour Pillar">
            <a:extLst>
              <a:ext uri="{FF2B5EF4-FFF2-40B4-BE49-F238E27FC236}">
                <a16:creationId xmlns:a16="http://schemas.microsoft.com/office/drawing/2014/main" id="{E2696C85-9A3B-4042-B038-9F1C3792EE34}"/>
              </a:ext>
            </a:extLst>
          </p:cNvPr>
          <p:cNvSpPr/>
          <p:nvPr userDrawn="1"/>
        </p:nvSpPr>
        <p:spPr>
          <a:xfrm>
            <a:off x="11820040" y="356400"/>
            <a:ext cx="371959" cy="614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84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Lassonde | York University Logo">
            <a:extLst>
              <a:ext uri="{FF2B5EF4-FFF2-40B4-BE49-F238E27FC236}">
                <a16:creationId xmlns:a16="http://schemas.microsoft.com/office/drawing/2014/main" id="{9C3BBD24-06A8-1A4A-99ED-8A6080707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03B2061-D856-4A41-B120-2B85C6C79A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5512" y="358954"/>
            <a:ext cx="11480977" cy="1558925"/>
          </a:xfrm>
        </p:spPr>
        <p:txBody>
          <a:bodyPr bIns="180000" anchor="b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photo onto slide to add header image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A2716-629B-9C45-AADD-DE61D864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00" y="357216"/>
            <a:ext cx="11480400" cy="1562400"/>
          </a:xfrm>
          <a:solidFill>
            <a:schemeClr val="tx1">
              <a:alpha val="35000"/>
            </a:schemeClr>
          </a:solidFill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593E-DD51-5A43-8811-462C3D56F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4618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C10F-9D8C-A146-A92B-CA4D61D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DA1CF8A-1741-6B40-A154-613324130E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432" y="2468097"/>
            <a:ext cx="5400000" cy="455613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85171A1C-33F0-154B-A90A-134189461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4399" y="2468097"/>
            <a:ext cx="5412090" cy="455613"/>
          </a:xfr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/>
              <a:t>CLICK TO ADD SUBHEADER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A6FF0F-EF68-C34F-8441-557C608E34D2}"/>
              </a:ext>
            </a:extLst>
          </p:cNvPr>
          <p:cNvSpPr/>
          <p:nvPr userDrawn="1"/>
        </p:nvSpPr>
        <p:spPr>
          <a:xfrm rot="5400000">
            <a:off x="4957584" y="-4957585"/>
            <a:ext cx="2276833" cy="12192003"/>
          </a:xfrm>
          <a:custGeom>
            <a:avLst/>
            <a:gdLst>
              <a:gd name="connsiteX0" fmla="*/ 360000 w 2276833"/>
              <a:gd name="connsiteY0" fmla="*/ 11832003 h 12192003"/>
              <a:gd name="connsiteX1" fmla="*/ 1916832 w 2276833"/>
              <a:gd name="connsiteY1" fmla="*/ 11832003 h 12192003"/>
              <a:gd name="connsiteX2" fmla="*/ 1916833 w 2276833"/>
              <a:gd name="connsiteY2" fmla="*/ 360002 h 12192003"/>
              <a:gd name="connsiteX3" fmla="*/ 360000 w 2276833"/>
              <a:gd name="connsiteY3" fmla="*/ 360002 h 12192003"/>
              <a:gd name="connsiteX4" fmla="*/ 0 w 2276833"/>
              <a:gd name="connsiteY4" fmla="*/ 12192000 h 12192003"/>
              <a:gd name="connsiteX5" fmla="*/ 0 w 2276833"/>
              <a:gd name="connsiteY5" fmla="*/ 0 h 12192003"/>
              <a:gd name="connsiteX6" fmla="*/ 360000 w 2276833"/>
              <a:gd name="connsiteY6" fmla="*/ 0 h 12192003"/>
              <a:gd name="connsiteX7" fmla="*/ 360000 w 2276833"/>
              <a:gd name="connsiteY7" fmla="*/ 1 h 12192003"/>
              <a:gd name="connsiteX8" fmla="*/ 1916833 w 2276833"/>
              <a:gd name="connsiteY8" fmla="*/ 1 h 12192003"/>
              <a:gd name="connsiteX9" fmla="*/ 1916833 w 2276833"/>
              <a:gd name="connsiteY9" fmla="*/ 0 h 12192003"/>
              <a:gd name="connsiteX10" fmla="*/ 2276833 w 2276833"/>
              <a:gd name="connsiteY10" fmla="*/ 0 h 12192003"/>
              <a:gd name="connsiteX11" fmla="*/ 2276832 w 2276833"/>
              <a:gd name="connsiteY11" fmla="*/ 12192000 h 12192003"/>
              <a:gd name="connsiteX12" fmla="*/ 2266791 w 2276833"/>
              <a:gd name="connsiteY12" fmla="*/ 12192000 h 12192003"/>
              <a:gd name="connsiteX13" fmla="*/ 2266791 w 2276833"/>
              <a:gd name="connsiteY13" fmla="*/ 12192003 h 12192003"/>
              <a:gd name="connsiteX14" fmla="*/ 0 w 2276833"/>
              <a:gd name="connsiteY14" fmla="*/ 12192003 h 12192003"/>
              <a:gd name="connsiteX15" fmla="*/ 0 w 2276833"/>
              <a:gd name="connsiteY15" fmla="*/ 12192000 h 1219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6833" h="12192003">
                <a:moveTo>
                  <a:pt x="360000" y="11832003"/>
                </a:moveTo>
                <a:lnTo>
                  <a:pt x="1916832" y="11832003"/>
                </a:lnTo>
                <a:lnTo>
                  <a:pt x="1916833" y="360002"/>
                </a:lnTo>
                <a:lnTo>
                  <a:pt x="360000" y="360002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360000" y="0"/>
                </a:lnTo>
                <a:lnTo>
                  <a:pt x="360000" y="1"/>
                </a:lnTo>
                <a:lnTo>
                  <a:pt x="1916833" y="1"/>
                </a:lnTo>
                <a:lnTo>
                  <a:pt x="1916833" y="0"/>
                </a:lnTo>
                <a:lnTo>
                  <a:pt x="2276833" y="0"/>
                </a:lnTo>
                <a:lnTo>
                  <a:pt x="2276832" y="12192000"/>
                </a:lnTo>
                <a:lnTo>
                  <a:pt x="2266791" y="12192000"/>
                </a:lnTo>
                <a:lnTo>
                  <a:pt x="2266791" y="12192003"/>
                </a:lnTo>
                <a:lnTo>
                  <a:pt x="0" y="12192003"/>
                </a:lnTo>
                <a:lnTo>
                  <a:pt x="0" y="12192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9C4D6D-A922-1345-A1A8-1C756DCF58EF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57">
            <a:extLst>
              <a:ext uri="{FF2B5EF4-FFF2-40B4-BE49-F238E27FC236}">
                <a16:creationId xmlns:a16="http://schemas.microsoft.com/office/drawing/2014/main" id="{1AF0F73F-121B-4645-901F-267B00C591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3015397"/>
            <a:ext cx="5411922" cy="3138341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57">
            <a:extLst>
              <a:ext uri="{FF2B5EF4-FFF2-40B4-BE49-F238E27FC236}">
                <a16:creationId xmlns:a16="http://schemas.microsoft.com/office/drawing/2014/main" id="{D832DB65-C34A-724C-BC2D-C88133F6D6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4399" y="3015397"/>
            <a:ext cx="5421633" cy="3138341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94C7FA-C886-C644-899E-C57AD06876B3}"/>
              </a:ext>
            </a:extLst>
          </p:cNvPr>
          <p:cNvGrpSpPr/>
          <p:nvPr userDrawn="1"/>
        </p:nvGrpSpPr>
        <p:grpSpPr>
          <a:xfrm>
            <a:off x="12087188" y="-254000"/>
            <a:ext cx="2167267" cy="4917440"/>
            <a:chOff x="12087188" y="-254000"/>
            <a:chExt cx="2167267" cy="491744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E00E72-917B-EB4A-B4FA-89040CCDFB2B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44643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7474BE-BD02-DB4E-8593-210D7243723C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05E3FCD1-BE72-FF47-A2A4-68B95B0635F4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6CCB0E-541E-E547-AA3A-3C3D5FBF9CA6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8C6FF2-2E78-0745-9DEC-69D558B3DE0B}"/>
                </a:ext>
              </a:extLst>
            </p:cNvPr>
            <p:cNvSpPr txBox="1"/>
            <p:nvPr userDrawn="1"/>
          </p:nvSpPr>
          <p:spPr>
            <a:xfrm>
              <a:off x="12335975" y="461900"/>
              <a:ext cx="1797275" cy="38423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marR="0" lvl="0" indent="-968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If the image covers your text, right click the image, and select “Arrange - &gt;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Send to back”.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  <a:p>
              <a:pPr marL="96838" marR="0" lvl="0" indent="-968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Cropping the image: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This slide is built with layered placeholders. You will need to move the dark overlay in order to click the photo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crop.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Once the overlay is moved aside, right-click </a:t>
              </a: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on the image. Choose ‘Crop’ from the menu. Adjust size &amp; position. Press esc or click outside image area to exit cropping mode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EAD049-4EF0-C74A-869D-75BA93F08107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DDBC3A-F6EE-A145-BB54-0B5D845DE7C4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563D341-B3BC-2544-AE04-77E07AD48F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30" name="Colour Pillar">
            <a:extLst>
              <a:ext uri="{FF2B5EF4-FFF2-40B4-BE49-F238E27FC236}">
                <a16:creationId xmlns:a16="http://schemas.microsoft.com/office/drawing/2014/main" id="{CD34493C-11C4-0A43-AB93-0E6E8EBA5409}"/>
              </a:ext>
            </a:extLst>
          </p:cNvPr>
          <p:cNvSpPr/>
          <p:nvPr userDrawn="1"/>
        </p:nvSpPr>
        <p:spPr>
          <a:xfrm>
            <a:off x="11822263" y="357216"/>
            <a:ext cx="369737" cy="1558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61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3739">
          <p15:clr>
            <a:srgbClr val="FBAE40"/>
          </p15:clr>
        </p15:guide>
        <p15:guide id="5" pos="3940">
          <p15:clr>
            <a:srgbClr val="FBAE40"/>
          </p15:clr>
        </p15:guide>
        <p15:guide id="6" pos="7363">
          <p15:clr>
            <a:srgbClr val="FBAE40"/>
          </p15:clr>
        </p15:guide>
        <p15:guide id="9" orient="horz" pos="1842">
          <p15:clr>
            <a:srgbClr val="FBAE40"/>
          </p15:clr>
        </p15:guide>
        <p15:guide id="10" orient="horz" pos="3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03B2061-D856-4A41-B120-2B85C6C79A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5512" y="358954"/>
            <a:ext cx="11480977" cy="1558925"/>
          </a:xfrm>
        </p:spPr>
        <p:txBody>
          <a:bodyPr bIns="180000" anchor="b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photo onto slide to add header image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A2716-629B-9C45-AADD-DE61D864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00" y="357216"/>
            <a:ext cx="11480400" cy="1562400"/>
          </a:xfrm>
          <a:solidFill>
            <a:schemeClr val="tx1">
              <a:alpha val="35000"/>
            </a:schemeClr>
          </a:solidFill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593E-DD51-5A43-8811-462C3D56F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24926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C10F-9D8C-A146-A92B-CA4D61D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DA1CF8A-1741-6B40-A154-613324130E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859" y="2468097"/>
            <a:ext cx="3514725" cy="455613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85171A1C-33F0-154B-A90A-134189461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8637" y="2468097"/>
            <a:ext cx="3514725" cy="455613"/>
          </a:xfr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/>
              <a:t>CLICK TO ADD SUBHEADER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A0CAE2A1-4EB9-AE45-A294-C7AF8E330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5244" y="2468097"/>
            <a:ext cx="3513519" cy="455613"/>
          </a:xfr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A6FF0F-EF68-C34F-8441-557C608E34D2}"/>
              </a:ext>
            </a:extLst>
          </p:cNvPr>
          <p:cNvSpPr/>
          <p:nvPr userDrawn="1"/>
        </p:nvSpPr>
        <p:spPr>
          <a:xfrm rot="5400000">
            <a:off x="4957584" y="-4957585"/>
            <a:ext cx="2276833" cy="12192003"/>
          </a:xfrm>
          <a:custGeom>
            <a:avLst/>
            <a:gdLst>
              <a:gd name="connsiteX0" fmla="*/ 360000 w 2276833"/>
              <a:gd name="connsiteY0" fmla="*/ 11832003 h 12192003"/>
              <a:gd name="connsiteX1" fmla="*/ 1916832 w 2276833"/>
              <a:gd name="connsiteY1" fmla="*/ 11832003 h 12192003"/>
              <a:gd name="connsiteX2" fmla="*/ 1916833 w 2276833"/>
              <a:gd name="connsiteY2" fmla="*/ 360002 h 12192003"/>
              <a:gd name="connsiteX3" fmla="*/ 360000 w 2276833"/>
              <a:gd name="connsiteY3" fmla="*/ 360002 h 12192003"/>
              <a:gd name="connsiteX4" fmla="*/ 0 w 2276833"/>
              <a:gd name="connsiteY4" fmla="*/ 12192000 h 12192003"/>
              <a:gd name="connsiteX5" fmla="*/ 0 w 2276833"/>
              <a:gd name="connsiteY5" fmla="*/ 0 h 12192003"/>
              <a:gd name="connsiteX6" fmla="*/ 360000 w 2276833"/>
              <a:gd name="connsiteY6" fmla="*/ 0 h 12192003"/>
              <a:gd name="connsiteX7" fmla="*/ 360000 w 2276833"/>
              <a:gd name="connsiteY7" fmla="*/ 1 h 12192003"/>
              <a:gd name="connsiteX8" fmla="*/ 1916833 w 2276833"/>
              <a:gd name="connsiteY8" fmla="*/ 1 h 12192003"/>
              <a:gd name="connsiteX9" fmla="*/ 1916833 w 2276833"/>
              <a:gd name="connsiteY9" fmla="*/ 0 h 12192003"/>
              <a:gd name="connsiteX10" fmla="*/ 2276833 w 2276833"/>
              <a:gd name="connsiteY10" fmla="*/ 0 h 12192003"/>
              <a:gd name="connsiteX11" fmla="*/ 2276832 w 2276833"/>
              <a:gd name="connsiteY11" fmla="*/ 12192000 h 12192003"/>
              <a:gd name="connsiteX12" fmla="*/ 2266791 w 2276833"/>
              <a:gd name="connsiteY12" fmla="*/ 12192000 h 12192003"/>
              <a:gd name="connsiteX13" fmla="*/ 2266791 w 2276833"/>
              <a:gd name="connsiteY13" fmla="*/ 12192003 h 12192003"/>
              <a:gd name="connsiteX14" fmla="*/ 0 w 2276833"/>
              <a:gd name="connsiteY14" fmla="*/ 12192003 h 12192003"/>
              <a:gd name="connsiteX15" fmla="*/ 0 w 2276833"/>
              <a:gd name="connsiteY15" fmla="*/ 12192000 h 1219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6833" h="12192003">
                <a:moveTo>
                  <a:pt x="360000" y="11832003"/>
                </a:moveTo>
                <a:lnTo>
                  <a:pt x="1916832" y="11832003"/>
                </a:lnTo>
                <a:lnTo>
                  <a:pt x="1916833" y="360002"/>
                </a:lnTo>
                <a:lnTo>
                  <a:pt x="360000" y="360002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360000" y="0"/>
                </a:lnTo>
                <a:lnTo>
                  <a:pt x="360000" y="1"/>
                </a:lnTo>
                <a:lnTo>
                  <a:pt x="1916833" y="1"/>
                </a:lnTo>
                <a:lnTo>
                  <a:pt x="1916833" y="0"/>
                </a:lnTo>
                <a:lnTo>
                  <a:pt x="2276833" y="0"/>
                </a:lnTo>
                <a:lnTo>
                  <a:pt x="2276832" y="12192000"/>
                </a:lnTo>
                <a:lnTo>
                  <a:pt x="2266791" y="12192000"/>
                </a:lnTo>
                <a:lnTo>
                  <a:pt x="2266791" y="12192003"/>
                </a:lnTo>
                <a:lnTo>
                  <a:pt x="0" y="12192003"/>
                </a:lnTo>
                <a:lnTo>
                  <a:pt x="0" y="12192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3A69CB-0B60-2E46-9CE9-075656CED18E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57">
            <a:extLst>
              <a:ext uri="{FF2B5EF4-FFF2-40B4-BE49-F238E27FC236}">
                <a16:creationId xmlns:a16="http://schemas.microsoft.com/office/drawing/2014/main" id="{A0685936-FD89-8644-B6EC-36AD7532FB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3015397"/>
            <a:ext cx="3523302" cy="3138341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57">
            <a:extLst>
              <a:ext uri="{FF2B5EF4-FFF2-40B4-BE49-F238E27FC236}">
                <a16:creationId xmlns:a16="http://schemas.microsoft.com/office/drawing/2014/main" id="{1490539A-E4E2-DE44-B3A7-F6ADD2E83C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8637" y="3015397"/>
            <a:ext cx="3510000" cy="3138341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57">
            <a:extLst>
              <a:ext uri="{FF2B5EF4-FFF2-40B4-BE49-F238E27FC236}">
                <a16:creationId xmlns:a16="http://schemas.microsoft.com/office/drawing/2014/main" id="{6A290EEA-CFEC-614B-B849-D38F318885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75244" y="3015397"/>
            <a:ext cx="3514385" cy="3138341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BD4336-A394-8946-8261-758F2EC73039}"/>
              </a:ext>
            </a:extLst>
          </p:cNvPr>
          <p:cNvGrpSpPr/>
          <p:nvPr userDrawn="1"/>
        </p:nvGrpSpPr>
        <p:grpSpPr>
          <a:xfrm>
            <a:off x="12087188" y="-254000"/>
            <a:ext cx="2167267" cy="4917440"/>
            <a:chOff x="12087188" y="-254000"/>
            <a:chExt cx="2167267" cy="49174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78B5D3-5E3C-F746-975F-BDCD08C8F4DC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44643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A4D6CF-AB15-9E40-B8B5-72B13906F0DA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37C83726-8860-9C43-9F54-83491053B49C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7F699A-5DEF-6D4D-B350-C10DFAB8DB40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565D00-8523-3A41-AF1A-5EDE41AE8B5E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902E00-9141-2942-BE5E-1EBFADC0CC8C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6BB5F2F-F596-C249-8BD4-AC755C6C33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0B93398-B2F0-0D4B-8824-7FF221E7D0E9}"/>
              </a:ext>
            </a:extLst>
          </p:cNvPr>
          <p:cNvSpPr txBox="1"/>
          <p:nvPr userDrawn="1"/>
        </p:nvSpPr>
        <p:spPr>
          <a:xfrm>
            <a:off x="12335975" y="461900"/>
            <a:ext cx="1797275" cy="3842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6838" indent="-96838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To add a photo, drag a photo onto the slide or click the icon in the placeholder to browse for your image.</a:t>
            </a:r>
          </a:p>
          <a:p>
            <a:pPr marL="96838" marR="0" lvl="0" indent="-96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If the image covers your text, right click the image, and select “Arrange - &gt;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Send to back”.</a:t>
            </a:r>
          </a:p>
          <a:p>
            <a:pPr marL="96838" indent="-96838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Arial" charset="0"/>
              </a:rPr>
              <a:t>To change the image, delete the existing image to reset the photo placeholder functionality.</a:t>
            </a:r>
          </a:p>
          <a:p>
            <a:pPr marL="96838" marR="0" lvl="0" indent="-96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Cropping the image: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This slide is built with layered placeholders. You will need to move the dark overlay in order to click the photo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to crop.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Once the overlay is moved aside, right-click </a:t>
            </a: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on the image. Choose ‘Crop’ from the menu. Adjust size &amp; position. Press esc or click outside image area to exit cropping mode</a:t>
            </a:r>
          </a:p>
        </p:txBody>
      </p:sp>
      <p:sp>
        <p:nvSpPr>
          <p:cNvPr id="32" name="Colour Pillar">
            <a:extLst>
              <a:ext uri="{FF2B5EF4-FFF2-40B4-BE49-F238E27FC236}">
                <a16:creationId xmlns:a16="http://schemas.microsoft.com/office/drawing/2014/main" id="{36615C5B-A847-1446-B7FE-CC0C4E15CA87}"/>
              </a:ext>
            </a:extLst>
          </p:cNvPr>
          <p:cNvSpPr/>
          <p:nvPr userDrawn="1"/>
        </p:nvSpPr>
        <p:spPr>
          <a:xfrm>
            <a:off x="11822263" y="357216"/>
            <a:ext cx="369737" cy="1558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Lassonde | York University Logo">
            <a:extLst>
              <a:ext uri="{FF2B5EF4-FFF2-40B4-BE49-F238E27FC236}">
                <a16:creationId xmlns:a16="http://schemas.microsoft.com/office/drawing/2014/main" id="{23AD8468-8BC8-034F-B0DF-6D4A87E83E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06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2547">
          <p15:clr>
            <a:srgbClr val="FBAE40"/>
          </p15:clr>
        </p15:guide>
        <p15:guide id="5" pos="2732">
          <p15:clr>
            <a:srgbClr val="FBAE40"/>
          </p15:clr>
        </p15:guide>
        <p15:guide id="6" pos="4947">
          <p15:clr>
            <a:srgbClr val="FBAE40"/>
          </p15:clr>
        </p15:guide>
        <p15:guide id="7" pos="5148">
          <p15:clr>
            <a:srgbClr val="FBAE40"/>
          </p15:clr>
        </p15:guide>
        <p15:guide id="8" pos="7363">
          <p15:clr>
            <a:srgbClr val="FBAE40"/>
          </p15:clr>
        </p15:guide>
        <p15:guide id="11" orient="horz" pos="1843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55F0531-8A67-5B46-8504-4E5A79665BC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5512" y="358954"/>
            <a:ext cx="11480977" cy="1558925"/>
          </a:xfrm>
        </p:spPr>
        <p:txBody>
          <a:bodyPr bIns="180000" anchor="b">
            <a:normAutofit/>
          </a:bodyPr>
          <a:lstStyle>
            <a:lvl1pPr algn="ctr"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photo onto slide to add header image</a:t>
            </a:r>
            <a:endParaRPr lang="en-US" dirty="0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20E1D805-0FBE-4047-AA28-F7B71DA3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00" y="357216"/>
            <a:ext cx="11480400" cy="1562400"/>
          </a:xfrm>
          <a:solidFill>
            <a:schemeClr val="tx1">
              <a:alpha val="35000"/>
            </a:schemeClr>
          </a:solidFill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A81A7D1D-57C2-7F4D-86FF-CCB8244B5FD9}"/>
              </a:ext>
            </a:extLst>
          </p:cNvPr>
          <p:cNvSpPr/>
          <p:nvPr userDrawn="1"/>
        </p:nvSpPr>
        <p:spPr>
          <a:xfrm rot="5400000">
            <a:off x="4957584" y="-4957585"/>
            <a:ext cx="2276833" cy="12192003"/>
          </a:xfrm>
          <a:custGeom>
            <a:avLst/>
            <a:gdLst>
              <a:gd name="connsiteX0" fmla="*/ 360000 w 2276833"/>
              <a:gd name="connsiteY0" fmla="*/ 11832003 h 12192003"/>
              <a:gd name="connsiteX1" fmla="*/ 1916832 w 2276833"/>
              <a:gd name="connsiteY1" fmla="*/ 11832003 h 12192003"/>
              <a:gd name="connsiteX2" fmla="*/ 1916833 w 2276833"/>
              <a:gd name="connsiteY2" fmla="*/ 360002 h 12192003"/>
              <a:gd name="connsiteX3" fmla="*/ 360000 w 2276833"/>
              <a:gd name="connsiteY3" fmla="*/ 360002 h 12192003"/>
              <a:gd name="connsiteX4" fmla="*/ 0 w 2276833"/>
              <a:gd name="connsiteY4" fmla="*/ 12192000 h 12192003"/>
              <a:gd name="connsiteX5" fmla="*/ 0 w 2276833"/>
              <a:gd name="connsiteY5" fmla="*/ 0 h 12192003"/>
              <a:gd name="connsiteX6" fmla="*/ 360000 w 2276833"/>
              <a:gd name="connsiteY6" fmla="*/ 0 h 12192003"/>
              <a:gd name="connsiteX7" fmla="*/ 360000 w 2276833"/>
              <a:gd name="connsiteY7" fmla="*/ 1 h 12192003"/>
              <a:gd name="connsiteX8" fmla="*/ 1916833 w 2276833"/>
              <a:gd name="connsiteY8" fmla="*/ 1 h 12192003"/>
              <a:gd name="connsiteX9" fmla="*/ 1916833 w 2276833"/>
              <a:gd name="connsiteY9" fmla="*/ 0 h 12192003"/>
              <a:gd name="connsiteX10" fmla="*/ 2276833 w 2276833"/>
              <a:gd name="connsiteY10" fmla="*/ 0 h 12192003"/>
              <a:gd name="connsiteX11" fmla="*/ 2276832 w 2276833"/>
              <a:gd name="connsiteY11" fmla="*/ 12192000 h 12192003"/>
              <a:gd name="connsiteX12" fmla="*/ 2266791 w 2276833"/>
              <a:gd name="connsiteY12" fmla="*/ 12192000 h 12192003"/>
              <a:gd name="connsiteX13" fmla="*/ 2266791 w 2276833"/>
              <a:gd name="connsiteY13" fmla="*/ 12192003 h 12192003"/>
              <a:gd name="connsiteX14" fmla="*/ 0 w 2276833"/>
              <a:gd name="connsiteY14" fmla="*/ 12192003 h 12192003"/>
              <a:gd name="connsiteX15" fmla="*/ 0 w 2276833"/>
              <a:gd name="connsiteY15" fmla="*/ 12192000 h 1219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6833" h="12192003">
                <a:moveTo>
                  <a:pt x="360000" y="11832003"/>
                </a:moveTo>
                <a:lnTo>
                  <a:pt x="1916832" y="11832003"/>
                </a:lnTo>
                <a:lnTo>
                  <a:pt x="1916833" y="360002"/>
                </a:lnTo>
                <a:lnTo>
                  <a:pt x="360000" y="360002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360000" y="0"/>
                </a:lnTo>
                <a:lnTo>
                  <a:pt x="360000" y="1"/>
                </a:lnTo>
                <a:lnTo>
                  <a:pt x="1916833" y="1"/>
                </a:lnTo>
                <a:lnTo>
                  <a:pt x="1916833" y="0"/>
                </a:lnTo>
                <a:lnTo>
                  <a:pt x="2276833" y="0"/>
                </a:lnTo>
                <a:lnTo>
                  <a:pt x="2276832" y="12192000"/>
                </a:lnTo>
                <a:lnTo>
                  <a:pt x="2266791" y="12192000"/>
                </a:lnTo>
                <a:lnTo>
                  <a:pt x="2266791" y="12192003"/>
                </a:lnTo>
                <a:lnTo>
                  <a:pt x="0" y="12192003"/>
                </a:lnTo>
                <a:lnTo>
                  <a:pt x="0" y="12192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593E-DD51-5A43-8811-462C3D56F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26145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C10F-9D8C-A146-A92B-CA4D61D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DA1CF8A-1741-6B40-A154-613324130E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860" y="2467711"/>
            <a:ext cx="2539980" cy="455613"/>
          </a:xfrm>
        </p:spPr>
        <p:txBody>
          <a:bodyPr lIns="0" anchor="b">
            <a:noAutofit/>
          </a:bodyPr>
          <a:lstStyle>
            <a:lvl1pPr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57" name="Text Placeholder 53">
            <a:extLst>
              <a:ext uri="{FF2B5EF4-FFF2-40B4-BE49-F238E27FC236}">
                <a16:creationId xmlns:a16="http://schemas.microsoft.com/office/drawing/2014/main" id="{05ABEBBB-8B74-7A42-8A9F-A3DDD027B0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2808" y="2467711"/>
            <a:ext cx="2552855" cy="455613"/>
          </a:xfrm>
        </p:spPr>
        <p:txBody>
          <a:bodyPr lIns="0" anchor="b">
            <a:noAutofit/>
          </a:bodyPr>
          <a:lstStyle>
            <a:lvl1pPr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4952AB17-501E-A84A-B8E5-47E1F3E054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4750" y="2467711"/>
            <a:ext cx="2562128" cy="455613"/>
          </a:xfrm>
        </p:spPr>
        <p:txBody>
          <a:bodyPr lIns="0" anchor="b">
            <a:noAutofit/>
          </a:bodyPr>
          <a:lstStyle>
            <a:lvl1pPr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DF00A96C-E66D-9343-B080-A9DE193668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2890" y="2467711"/>
            <a:ext cx="2555873" cy="455613"/>
          </a:xfrm>
        </p:spPr>
        <p:txBody>
          <a:bodyPr lIns="0" anchor="b">
            <a:noAutofit/>
          </a:bodyPr>
          <a:lstStyle>
            <a:lvl1pPr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9E4E51C-FB87-8B4E-8FE3-8608D1425507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57">
            <a:extLst>
              <a:ext uri="{FF2B5EF4-FFF2-40B4-BE49-F238E27FC236}">
                <a16:creationId xmlns:a16="http://schemas.microsoft.com/office/drawing/2014/main" id="{CD95C082-98A0-6748-A678-AAFE8DE67E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3015397"/>
            <a:ext cx="2540254" cy="3138341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57">
            <a:extLst>
              <a:ext uri="{FF2B5EF4-FFF2-40B4-BE49-F238E27FC236}">
                <a16:creationId xmlns:a16="http://schemas.microsoft.com/office/drawing/2014/main" id="{D443BBF1-455E-AF49-A986-7358896677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82530" y="3015397"/>
            <a:ext cx="2553130" cy="3138341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7">
            <a:extLst>
              <a:ext uri="{FF2B5EF4-FFF2-40B4-BE49-F238E27FC236}">
                <a16:creationId xmlns:a16="http://schemas.microsoft.com/office/drawing/2014/main" id="{993B8260-5652-8746-BF74-85470FB855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54751" y="3015397"/>
            <a:ext cx="2562404" cy="3138341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57">
            <a:extLst>
              <a:ext uri="{FF2B5EF4-FFF2-40B4-BE49-F238E27FC236}">
                <a16:creationId xmlns:a16="http://schemas.microsoft.com/office/drawing/2014/main" id="{0E4B3554-1F36-134D-A7B1-C7726BF5C8C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2890" y="3015397"/>
            <a:ext cx="2556148" cy="3138341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B7A318-AF95-C64A-9742-DB1B6ECAFEC7}"/>
              </a:ext>
            </a:extLst>
          </p:cNvPr>
          <p:cNvGrpSpPr/>
          <p:nvPr userDrawn="1"/>
        </p:nvGrpSpPr>
        <p:grpSpPr>
          <a:xfrm>
            <a:off x="12087188" y="-254000"/>
            <a:ext cx="2167267" cy="4917440"/>
            <a:chOff x="12087188" y="-254000"/>
            <a:chExt cx="2167267" cy="491744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6EAEB48-48CA-924E-80EB-0D1797E4D96E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44643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59D891-5A58-AD47-95FC-E659DE2EB075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AEC968F2-950A-BB4A-AE63-A6C35D8C4E2C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9B3ED5-A7F5-F04D-B2FF-378CE1BBBA9F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E0ECFF-121E-054B-8DCF-5C911603445C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22C250-B3C1-6644-99DF-533EEC469E0B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F1A7A67-75D1-B346-90CF-2827CAC823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4AED740-9869-424A-98FC-8ABAD1295394}"/>
              </a:ext>
            </a:extLst>
          </p:cNvPr>
          <p:cNvSpPr txBox="1"/>
          <p:nvPr userDrawn="1"/>
        </p:nvSpPr>
        <p:spPr>
          <a:xfrm>
            <a:off x="12335975" y="461900"/>
            <a:ext cx="1797275" cy="3842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6838" indent="-96838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To add a photo, drag a photo onto the slide or click the icon in the placeholder to browse for your image.</a:t>
            </a:r>
          </a:p>
          <a:p>
            <a:pPr marL="96838" marR="0" lvl="0" indent="-96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If the image covers your text, right click the image, and select “Arrange - &gt;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Send to back”.</a:t>
            </a:r>
          </a:p>
          <a:p>
            <a:pPr marL="96838" indent="-96838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Arial" charset="0"/>
              </a:rPr>
              <a:t>To change the image, delete the existing image to reset the photo placeholder functionality.</a:t>
            </a:r>
          </a:p>
          <a:p>
            <a:pPr marL="96838" marR="0" lvl="0" indent="-96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Cropping the image: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This slide is built with layered placeholders. You will need to move the dark overlay in order to click the photo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to crop.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Once the overlay is moved aside, right-click </a:t>
            </a: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on the image. Choose ‘Crop’ from the menu. Adjust size &amp; position. Press esc or click outside image area to exit cropping mode</a:t>
            </a:r>
          </a:p>
        </p:txBody>
      </p:sp>
      <p:sp>
        <p:nvSpPr>
          <p:cNvPr id="34" name="Colour Pillar">
            <a:extLst>
              <a:ext uri="{FF2B5EF4-FFF2-40B4-BE49-F238E27FC236}">
                <a16:creationId xmlns:a16="http://schemas.microsoft.com/office/drawing/2014/main" id="{C90E7454-B991-C647-963E-FFE0FE9DE67A}"/>
              </a:ext>
            </a:extLst>
          </p:cNvPr>
          <p:cNvSpPr/>
          <p:nvPr userDrawn="1"/>
        </p:nvSpPr>
        <p:spPr>
          <a:xfrm>
            <a:off x="11822263" y="357216"/>
            <a:ext cx="369737" cy="1558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Lassonde | York University Logo">
            <a:extLst>
              <a:ext uri="{FF2B5EF4-FFF2-40B4-BE49-F238E27FC236}">
                <a16:creationId xmlns:a16="http://schemas.microsoft.com/office/drawing/2014/main" id="{21A6441B-DC3E-3D4F-95A0-BB8E27455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7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316">
          <p15:clr>
            <a:srgbClr val="FBAE40"/>
          </p15:clr>
        </p15:guide>
        <p15:guide id="4" pos="1927">
          <p15:clr>
            <a:srgbClr val="FBAE40"/>
          </p15:clr>
        </p15:guide>
        <p15:guide id="5" pos="2128">
          <p15:clr>
            <a:srgbClr val="FBAE40"/>
          </p15:clr>
        </p15:guide>
        <p15:guide id="6" pos="3739">
          <p15:clr>
            <a:srgbClr val="FBAE40"/>
          </p15:clr>
        </p15:guide>
        <p15:guide id="7" pos="3940">
          <p15:clr>
            <a:srgbClr val="FBAE40"/>
          </p15:clr>
        </p15:guide>
        <p15:guide id="8" pos="5551">
          <p15:clr>
            <a:srgbClr val="FBAE40"/>
          </p15:clr>
        </p15:guide>
        <p15:guide id="9" pos="5752">
          <p15:clr>
            <a:srgbClr val="FBAE40"/>
          </p15:clr>
        </p15:guide>
        <p15:guide id="10" pos="736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1843">
          <p15:clr>
            <a:srgbClr val="FBAE40"/>
          </p15:clr>
        </p15:guide>
        <p15:guide id="14" orient="horz" pos="38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2438-6E57-9647-843B-BA5F13D0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241403"/>
            <a:ext cx="11161240" cy="720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64C34-46C3-CF47-86FC-801C5C79F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151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E6109-2268-364C-8CD6-E955F7C54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0C011D8-2A62-E249-872A-5B51381422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983481"/>
            <a:ext cx="12192000" cy="1182370"/>
          </a:xfrm>
          <a:solidFill>
            <a:schemeClr val="accent1"/>
          </a:solidFill>
        </p:spPr>
        <p:txBody>
          <a:bodyPr lIns="360000" rIns="360000" anchor="ctr">
            <a:noAutofit/>
          </a:bodyPr>
          <a:lstStyle>
            <a:lvl1pPr algn="ctr">
              <a:spcBef>
                <a:spcPts val="0"/>
              </a:spcBef>
              <a:defRPr sz="25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add key message here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BDC70-74B9-044C-8E4F-7A7CA082BF9A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7">
            <a:extLst>
              <a:ext uri="{FF2B5EF4-FFF2-40B4-BE49-F238E27FC236}">
                <a16:creationId xmlns:a16="http://schemas.microsoft.com/office/drawing/2014/main" id="{82A7616C-08E1-5C4A-94C3-59BF94574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1196975"/>
            <a:ext cx="5469192" cy="3631399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470C1-9891-4042-9E4B-7B72C488D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9187" y="1196975"/>
            <a:ext cx="5481638" cy="3631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Lassonde | York University Logo">
            <a:extLst>
              <a:ext uri="{FF2B5EF4-FFF2-40B4-BE49-F238E27FC236}">
                <a16:creationId xmlns:a16="http://schemas.microsoft.com/office/drawing/2014/main" id="{8509CC2B-D639-7E4D-BDFE-8CC9A88B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10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3772">
          <p15:clr>
            <a:srgbClr val="FBAE40"/>
          </p15:clr>
        </p15:guide>
        <p15:guide id="5" pos="3908">
          <p15:clr>
            <a:srgbClr val="FBAE40"/>
          </p15:clr>
        </p15:guide>
        <p15:guide id="6" pos="7363">
          <p15:clr>
            <a:srgbClr val="FBAE40"/>
          </p15:clr>
        </p15:guide>
        <p15:guide id="7" orient="horz" pos="3045">
          <p15:clr>
            <a:srgbClr val="FBAE40"/>
          </p15:clr>
        </p15:guide>
        <p15:guide id="9" orient="horz" pos="754">
          <p15:clr>
            <a:srgbClr val="FBAE40"/>
          </p15:clr>
        </p15:guide>
        <p15:guide id="10" orient="horz" pos="38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nel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2438-6E57-9647-843B-BA5F13D0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241403"/>
            <a:ext cx="1116124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64C34-46C3-CF47-86FC-801C5C79F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8830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E6109-2268-364C-8CD6-E955F7C54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BDC70-74B9-044C-8E4F-7A7CA082BF9A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F7FFA-B04E-C541-A81B-39886A3ECF51}"/>
              </a:ext>
            </a:extLst>
          </p:cNvPr>
          <p:cNvSpPr/>
          <p:nvPr userDrawn="1"/>
        </p:nvSpPr>
        <p:spPr>
          <a:xfrm>
            <a:off x="7464425" y="1196976"/>
            <a:ext cx="4727575" cy="4968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EFEAB-5229-BC4B-901B-5A2A517F55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6871" y="1400175"/>
            <a:ext cx="3795771" cy="2173288"/>
          </a:xfrm>
          <a:prstGeom prst="callout1">
            <a:avLst>
              <a:gd name="adj1" fmla="val 99688"/>
              <a:gd name="adj2" fmla="val 118"/>
              <a:gd name="adj3" fmla="val 99626"/>
              <a:gd name="adj4" fmla="val 99603"/>
            </a:avLst>
          </a:prstGeom>
          <a:ln w="12700">
            <a:solidFill>
              <a:schemeClr val="bg1"/>
            </a:solidFill>
          </a:ln>
        </p:spPr>
        <p:txBody>
          <a:bodyPr bIns="180000" anchor="b"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XX% </a:t>
            </a:r>
          </a:p>
          <a:p>
            <a:pPr lvl="0"/>
            <a:r>
              <a:rPr lang="en-US" dirty="0"/>
              <a:t>Key takeaway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292504-3200-184C-B462-F52FB17C00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4938" y="3789363"/>
            <a:ext cx="3775886" cy="220037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B00F938-8D68-9B4D-9BF9-D2B9ADDA7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97" y="1196975"/>
            <a:ext cx="6773796" cy="2377498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1AB37550-8A87-7441-9466-8056CD272C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19197" y="3789040"/>
            <a:ext cx="6773796" cy="2377497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assonde | York University Logo">
            <a:extLst>
              <a:ext uri="{FF2B5EF4-FFF2-40B4-BE49-F238E27FC236}">
                <a16:creationId xmlns:a16="http://schemas.microsoft.com/office/drawing/2014/main" id="{2132948B-F1B5-054B-B24F-49A438F59B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5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5" pos="4702">
          <p15:clr>
            <a:srgbClr val="FBAE40"/>
          </p15:clr>
        </p15:guide>
        <p15:guide id="6" pos="7363">
          <p15:clr>
            <a:srgbClr val="FBAE40"/>
          </p15:clr>
        </p15:guide>
        <p15:guide id="9" orient="horz" pos="2251">
          <p15:clr>
            <a:srgbClr val="FBAE40"/>
          </p15:clr>
        </p15:guide>
        <p15:guide id="10" orient="horz" pos="2387">
          <p15:clr>
            <a:srgbClr val="FBAE40"/>
          </p15:clr>
        </p15:guide>
        <p15:guide id="11" orient="horz" pos="754">
          <p15:clr>
            <a:srgbClr val="FBAE40"/>
          </p15:clr>
        </p15:guide>
        <p15:guide id="12" orient="horz" pos="3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nel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2438-6E57-9647-843B-BA5F13D0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241403"/>
            <a:ext cx="1116124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64C34-46C3-CF47-86FC-801C5C79F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02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E6109-2268-364C-8CD6-E955F7C54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BDC70-74B9-044C-8E4F-7A7CA082BF9A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F7FFA-B04E-C541-A81B-39886A3ECF51}"/>
              </a:ext>
            </a:extLst>
          </p:cNvPr>
          <p:cNvSpPr/>
          <p:nvPr userDrawn="1"/>
        </p:nvSpPr>
        <p:spPr>
          <a:xfrm>
            <a:off x="0" y="1196975"/>
            <a:ext cx="4709020" cy="4975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EFEAB-5229-BC4B-901B-5A2A517F55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175" y="1400175"/>
            <a:ext cx="3708487" cy="2215480"/>
          </a:xfrm>
          <a:prstGeom prst="callout1">
            <a:avLst>
              <a:gd name="adj1" fmla="val 99688"/>
              <a:gd name="adj2" fmla="val 118"/>
              <a:gd name="adj3" fmla="val 99626"/>
              <a:gd name="adj4" fmla="val 99603"/>
            </a:avLst>
          </a:prstGeom>
          <a:ln w="12700">
            <a:solidFill>
              <a:schemeClr val="bg1"/>
            </a:solidFill>
          </a:ln>
        </p:spPr>
        <p:txBody>
          <a:bodyPr bIns="0" anchor="b"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XX% </a:t>
            </a:r>
          </a:p>
          <a:p>
            <a:pPr lvl="0"/>
            <a:r>
              <a:rPr lang="en-US" dirty="0"/>
              <a:t>Key takeaway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292504-3200-184C-B462-F52FB17C00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784" y="3741738"/>
            <a:ext cx="3689059" cy="2248001"/>
          </a:xfrm>
        </p:spPr>
        <p:txBody>
          <a:bodyPr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C53C104-C340-4445-B597-ADA10F2292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7029" y="1196975"/>
            <a:ext cx="6773796" cy="2377498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27D0DAE-E129-5445-8C07-39C5633DAD9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07029" y="3789040"/>
            <a:ext cx="6773796" cy="2377497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Lassonde | York University Logo">
            <a:extLst>
              <a:ext uri="{FF2B5EF4-FFF2-40B4-BE49-F238E27FC236}">
                <a16:creationId xmlns:a16="http://schemas.microsoft.com/office/drawing/2014/main" id="{69EE4FA3-7217-7A4C-A7AA-EA1B5B96C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9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7" orient="horz" pos="754">
          <p15:clr>
            <a:srgbClr val="FBAE40"/>
          </p15:clr>
        </p15:guide>
        <p15:guide id="8" orient="horz" pos="2251">
          <p15:clr>
            <a:srgbClr val="FBAE40"/>
          </p15:clr>
        </p15:guide>
        <p15:guide id="9" orient="horz" pos="2387">
          <p15:clr>
            <a:srgbClr val="FBAE40"/>
          </p15:clr>
        </p15:guide>
        <p15:guide id="10" orient="horz" pos="38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718D5-9D0C-8349-B83F-55829CC37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2940" y="6304235"/>
            <a:ext cx="48051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0960A72-CFDD-F747-A1D3-7264486AF5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738"/>
            <a:ext cx="4258733" cy="6856262"/>
          </a:xfrm>
          <a:custGeom>
            <a:avLst/>
            <a:gdLst>
              <a:gd name="connsiteX0" fmla="*/ 362982 w 4258733"/>
              <a:gd name="connsiteY0" fmla="*/ 357707 h 6856262"/>
              <a:gd name="connsiteX1" fmla="*/ 3914316 w 4258733"/>
              <a:gd name="connsiteY1" fmla="*/ 357707 h 6856262"/>
              <a:gd name="connsiteX2" fmla="*/ 3914316 w 4258733"/>
              <a:gd name="connsiteY2" fmla="*/ 6496176 h 6856262"/>
              <a:gd name="connsiteX3" fmla="*/ 362982 w 4258733"/>
              <a:gd name="connsiteY3" fmla="*/ 6496176 h 6856262"/>
              <a:gd name="connsiteX4" fmla="*/ 182982 w 4258733"/>
              <a:gd name="connsiteY4" fmla="*/ 177707 h 6856262"/>
              <a:gd name="connsiteX5" fmla="*/ 182982 w 4258733"/>
              <a:gd name="connsiteY5" fmla="*/ 357707 h 6856262"/>
              <a:gd name="connsiteX6" fmla="*/ 182982 w 4258733"/>
              <a:gd name="connsiteY6" fmla="*/ 6496176 h 6856262"/>
              <a:gd name="connsiteX7" fmla="*/ 182982 w 4258733"/>
              <a:gd name="connsiteY7" fmla="*/ 6676176 h 6856262"/>
              <a:gd name="connsiteX8" fmla="*/ 182982 w 4258733"/>
              <a:gd name="connsiteY8" fmla="*/ 6677040 h 6856262"/>
              <a:gd name="connsiteX9" fmla="*/ 362982 w 4258733"/>
              <a:gd name="connsiteY9" fmla="*/ 6677040 h 6856262"/>
              <a:gd name="connsiteX10" fmla="*/ 362982 w 4258733"/>
              <a:gd name="connsiteY10" fmla="*/ 6676176 h 6856262"/>
              <a:gd name="connsiteX11" fmla="*/ 3914316 w 4258733"/>
              <a:gd name="connsiteY11" fmla="*/ 6676176 h 6856262"/>
              <a:gd name="connsiteX12" fmla="*/ 3914316 w 4258733"/>
              <a:gd name="connsiteY12" fmla="*/ 6677040 h 6856262"/>
              <a:gd name="connsiteX13" fmla="*/ 4094316 w 4258733"/>
              <a:gd name="connsiteY13" fmla="*/ 6677040 h 6856262"/>
              <a:gd name="connsiteX14" fmla="*/ 4094316 w 4258733"/>
              <a:gd name="connsiteY14" fmla="*/ 6676176 h 6856262"/>
              <a:gd name="connsiteX15" fmla="*/ 4096011 w 4258733"/>
              <a:gd name="connsiteY15" fmla="*/ 6676176 h 6856262"/>
              <a:gd name="connsiteX16" fmla="*/ 4096011 w 4258733"/>
              <a:gd name="connsiteY16" fmla="*/ 6496176 h 6856262"/>
              <a:gd name="connsiteX17" fmla="*/ 4094316 w 4258733"/>
              <a:gd name="connsiteY17" fmla="*/ 6496176 h 6856262"/>
              <a:gd name="connsiteX18" fmla="*/ 4094316 w 4258733"/>
              <a:gd name="connsiteY18" fmla="*/ 357707 h 6856262"/>
              <a:gd name="connsiteX19" fmla="*/ 4096011 w 4258733"/>
              <a:gd name="connsiteY19" fmla="*/ 357707 h 6856262"/>
              <a:gd name="connsiteX20" fmla="*/ 4096011 w 4258733"/>
              <a:gd name="connsiteY20" fmla="*/ 177707 h 6856262"/>
              <a:gd name="connsiteX21" fmla="*/ 0 w 4258733"/>
              <a:gd name="connsiteY21" fmla="*/ 0 h 6856262"/>
              <a:gd name="connsiteX22" fmla="*/ 4258733 w 4258733"/>
              <a:gd name="connsiteY22" fmla="*/ 0 h 6856262"/>
              <a:gd name="connsiteX23" fmla="*/ 4258733 w 4258733"/>
              <a:gd name="connsiteY23" fmla="*/ 6856262 h 6856262"/>
              <a:gd name="connsiteX24" fmla="*/ 0 w 4258733"/>
              <a:gd name="connsiteY24" fmla="*/ 6856262 h 685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8733" h="6856262">
                <a:moveTo>
                  <a:pt x="362982" y="357707"/>
                </a:moveTo>
                <a:lnTo>
                  <a:pt x="3914316" y="357707"/>
                </a:lnTo>
                <a:lnTo>
                  <a:pt x="3914316" y="6496176"/>
                </a:lnTo>
                <a:lnTo>
                  <a:pt x="362982" y="6496176"/>
                </a:lnTo>
                <a:close/>
                <a:moveTo>
                  <a:pt x="182982" y="177707"/>
                </a:moveTo>
                <a:lnTo>
                  <a:pt x="182982" y="357707"/>
                </a:lnTo>
                <a:lnTo>
                  <a:pt x="182982" y="6496176"/>
                </a:lnTo>
                <a:lnTo>
                  <a:pt x="182982" y="6676176"/>
                </a:lnTo>
                <a:lnTo>
                  <a:pt x="182982" y="6677040"/>
                </a:lnTo>
                <a:lnTo>
                  <a:pt x="362982" y="6677040"/>
                </a:lnTo>
                <a:lnTo>
                  <a:pt x="362982" y="6676176"/>
                </a:lnTo>
                <a:lnTo>
                  <a:pt x="3914316" y="6676176"/>
                </a:lnTo>
                <a:lnTo>
                  <a:pt x="3914316" y="6677040"/>
                </a:lnTo>
                <a:lnTo>
                  <a:pt x="4094316" y="6677040"/>
                </a:lnTo>
                <a:lnTo>
                  <a:pt x="4094316" y="6676176"/>
                </a:lnTo>
                <a:lnTo>
                  <a:pt x="4096011" y="6676176"/>
                </a:lnTo>
                <a:lnTo>
                  <a:pt x="4096011" y="6496176"/>
                </a:lnTo>
                <a:lnTo>
                  <a:pt x="4094316" y="6496176"/>
                </a:lnTo>
                <a:lnTo>
                  <a:pt x="4094316" y="357707"/>
                </a:lnTo>
                <a:lnTo>
                  <a:pt x="4096011" y="357707"/>
                </a:lnTo>
                <a:lnTo>
                  <a:pt x="4096011" y="177707"/>
                </a:lnTo>
                <a:close/>
                <a:moveTo>
                  <a:pt x="0" y="0"/>
                </a:moveTo>
                <a:lnTo>
                  <a:pt x="4258733" y="0"/>
                </a:lnTo>
                <a:lnTo>
                  <a:pt x="4258733" y="6856262"/>
                </a:lnTo>
                <a:lnTo>
                  <a:pt x="0" y="6856262"/>
                </a:lnTo>
                <a:close/>
              </a:path>
            </a:pathLst>
          </a:custGeom>
        </p:spPr>
        <p:txBody>
          <a:bodyPr wrap="square" bIns="180000" anchor="ctr">
            <a:noAutofit/>
          </a:bodyPr>
          <a:lstStyle>
            <a:lvl1pPr algn="ct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Drag and drop photo onto slide</a:t>
            </a:r>
            <a:br>
              <a:rPr lang="en-US"/>
            </a:br>
            <a:r>
              <a:rPr lang="en-US"/>
              <a:t>to add image here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3E130-96B9-2A4D-8ECC-62AAABB5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866" y="225425"/>
            <a:ext cx="7197753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D18FA23-2CD1-AD41-99C8-1AC86935D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8866" y="1268412"/>
            <a:ext cx="7201959" cy="4897437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3A43FB6-03C7-CC41-BCE9-0DF5F24BF3CB}"/>
              </a:ext>
            </a:extLst>
          </p:cNvPr>
          <p:cNvSpPr/>
          <p:nvPr userDrawn="1"/>
        </p:nvSpPr>
        <p:spPr>
          <a:xfrm>
            <a:off x="182982" y="179445"/>
            <a:ext cx="3913029" cy="6499333"/>
          </a:xfrm>
          <a:custGeom>
            <a:avLst/>
            <a:gdLst>
              <a:gd name="connsiteX0" fmla="*/ 180000 w 3913029"/>
              <a:gd name="connsiteY0" fmla="*/ 180000 h 6499333"/>
              <a:gd name="connsiteX1" fmla="*/ 180000 w 3913029"/>
              <a:gd name="connsiteY1" fmla="*/ 6318469 h 6499333"/>
              <a:gd name="connsiteX2" fmla="*/ 3731334 w 3913029"/>
              <a:gd name="connsiteY2" fmla="*/ 6318469 h 6499333"/>
              <a:gd name="connsiteX3" fmla="*/ 3731334 w 3913029"/>
              <a:gd name="connsiteY3" fmla="*/ 180000 h 6499333"/>
              <a:gd name="connsiteX4" fmla="*/ 0 w 3913029"/>
              <a:gd name="connsiteY4" fmla="*/ 0 h 6499333"/>
              <a:gd name="connsiteX5" fmla="*/ 3913029 w 3913029"/>
              <a:gd name="connsiteY5" fmla="*/ 0 h 6499333"/>
              <a:gd name="connsiteX6" fmla="*/ 3913029 w 3913029"/>
              <a:gd name="connsiteY6" fmla="*/ 180000 h 6499333"/>
              <a:gd name="connsiteX7" fmla="*/ 3911334 w 3913029"/>
              <a:gd name="connsiteY7" fmla="*/ 180000 h 6499333"/>
              <a:gd name="connsiteX8" fmla="*/ 3911334 w 3913029"/>
              <a:gd name="connsiteY8" fmla="*/ 6318469 h 6499333"/>
              <a:gd name="connsiteX9" fmla="*/ 3913029 w 3913029"/>
              <a:gd name="connsiteY9" fmla="*/ 6318469 h 6499333"/>
              <a:gd name="connsiteX10" fmla="*/ 3913029 w 3913029"/>
              <a:gd name="connsiteY10" fmla="*/ 6498469 h 6499333"/>
              <a:gd name="connsiteX11" fmla="*/ 3911334 w 3913029"/>
              <a:gd name="connsiteY11" fmla="*/ 6498469 h 6499333"/>
              <a:gd name="connsiteX12" fmla="*/ 3911334 w 3913029"/>
              <a:gd name="connsiteY12" fmla="*/ 6499333 h 6499333"/>
              <a:gd name="connsiteX13" fmla="*/ 3731334 w 3913029"/>
              <a:gd name="connsiteY13" fmla="*/ 6499333 h 6499333"/>
              <a:gd name="connsiteX14" fmla="*/ 3731334 w 3913029"/>
              <a:gd name="connsiteY14" fmla="*/ 6498469 h 6499333"/>
              <a:gd name="connsiteX15" fmla="*/ 180000 w 3913029"/>
              <a:gd name="connsiteY15" fmla="*/ 6498469 h 6499333"/>
              <a:gd name="connsiteX16" fmla="*/ 180000 w 3913029"/>
              <a:gd name="connsiteY16" fmla="*/ 6499333 h 6499333"/>
              <a:gd name="connsiteX17" fmla="*/ 0 w 3913029"/>
              <a:gd name="connsiteY17" fmla="*/ 6499333 h 6499333"/>
              <a:gd name="connsiteX18" fmla="*/ 0 w 3913029"/>
              <a:gd name="connsiteY18" fmla="*/ 6498469 h 6499333"/>
              <a:gd name="connsiteX19" fmla="*/ 0 w 3913029"/>
              <a:gd name="connsiteY19" fmla="*/ 6318469 h 6499333"/>
              <a:gd name="connsiteX20" fmla="*/ 0 w 3913029"/>
              <a:gd name="connsiteY20" fmla="*/ 180000 h 6499333"/>
              <a:gd name="connsiteX21" fmla="*/ 0 w 3913029"/>
              <a:gd name="connsiteY21" fmla="*/ 180000 h 649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13029" h="6499333">
                <a:moveTo>
                  <a:pt x="180000" y="180000"/>
                </a:moveTo>
                <a:lnTo>
                  <a:pt x="180000" y="6318469"/>
                </a:lnTo>
                <a:lnTo>
                  <a:pt x="3731334" y="6318469"/>
                </a:lnTo>
                <a:lnTo>
                  <a:pt x="3731334" y="180000"/>
                </a:lnTo>
                <a:close/>
                <a:moveTo>
                  <a:pt x="0" y="0"/>
                </a:moveTo>
                <a:lnTo>
                  <a:pt x="3913029" y="0"/>
                </a:lnTo>
                <a:lnTo>
                  <a:pt x="3913029" y="180000"/>
                </a:lnTo>
                <a:lnTo>
                  <a:pt x="3911334" y="180000"/>
                </a:lnTo>
                <a:lnTo>
                  <a:pt x="3911334" y="6318469"/>
                </a:lnTo>
                <a:lnTo>
                  <a:pt x="3913029" y="6318469"/>
                </a:lnTo>
                <a:lnTo>
                  <a:pt x="3913029" y="6498469"/>
                </a:lnTo>
                <a:lnTo>
                  <a:pt x="3911334" y="6498469"/>
                </a:lnTo>
                <a:lnTo>
                  <a:pt x="3911334" y="6499333"/>
                </a:lnTo>
                <a:lnTo>
                  <a:pt x="3731334" y="6499333"/>
                </a:lnTo>
                <a:lnTo>
                  <a:pt x="3731334" y="6498469"/>
                </a:lnTo>
                <a:lnTo>
                  <a:pt x="180000" y="6498469"/>
                </a:lnTo>
                <a:lnTo>
                  <a:pt x="180000" y="6499333"/>
                </a:lnTo>
                <a:lnTo>
                  <a:pt x="0" y="6499333"/>
                </a:lnTo>
                <a:lnTo>
                  <a:pt x="0" y="6498469"/>
                </a:lnTo>
                <a:lnTo>
                  <a:pt x="0" y="6318469"/>
                </a:lnTo>
                <a:lnTo>
                  <a:pt x="0" y="180000"/>
                </a:lnTo>
                <a:lnTo>
                  <a:pt x="0" y="18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4B6989-F90F-3540-B459-E0BE32A07163}"/>
              </a:ext>
            </a:extLst>
          </p:cNvPr>
          <p:cNvGrpSpPr/>
          <p:nvPr userDrawn="1"/>
        </p:nvGrpSpPr>
        <p:grpSpPr>
          <a:xfrm>
            <a:off x="12087188" y="-254000"/>
            <a:ext cx="2167267" cy="2173235"/>
            <a:chOff x="12087188" y="-254000"/>
            <a:chExt cx="2167267" cy="217323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D2173E-D878-4740-90EB-CA07169DA88F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17201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D0850-027D-4E45-B12D-7FB26A0F98AC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CD2A2308-A29F-F24B-9343-825F7C12ECFF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816774A-34AD-5B46-885F-33D516C7EEBA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96C894-1126-CC4E-B48F-FABE58430EC9}"/>
                </a:ext>
              </a:extLst>
            </p:cNvPr>
            <p:cNvSpPr txBox="1"/>
            <p:nvPr userDrawn="1"/>
          </p:nvSpPr>
          <p:spPr>
            <a:xfrm>
              <a:off x="12335975" y="461901"/>
              <a:ext cx="1797275" cy="14171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2DE9D7-90CC-8047-8F7B-835D25D3B0E1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C16862-5469-E448-AEB8-7C21763B1CF5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F7B01E6-D212-7445-9084-4B465A1B82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17" name="Colour Pillar">
            <a:extLst>
              <a:ext uri="{FF2B5EF4-FFF2-40B4-BE49-F238E27FC236}">
                <a16:creationId xmlns:a16="http://schemas.microsoft.com/office/drawing/2014/main" id="{0FBB6323-1821-3B4F-9A28-841F944296D5}"/>
              </a:ext>
            </a:extLst>
          </p:cNvPr>
          <p:cNvSpPr/>
          <p:nvPr userDrawn="1"/>
        </p:nvSpPr>
        <p:spPr>
          <a:xfrm>
            <a:off x="180000" y="360000"/>
            <a:ext cx="183600" cy="61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assonde | York University Logo">
            <a:extLst>
              <a:ext uri="{FF2B5EF4-FFF2-40B4-BE49-F238E27FC236}">
                <a16:creationId xmlns:a16="http://schemas.microsoft.com/office/drawing/2014/main" id="{2B89E1C3-6EA8-964C-9063-F2E763D8DE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72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819">
          <p15:clr>
            <a:srgbClr val="FBAE40"/>
          </p15:clr>
        </p15:guide>
        <p15:guide id="4" pos="7363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718D5-9D0C-8349-B83F-55829CC37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672221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E8C51-D1B6-3643-AD72-C9F9FFBE2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3E130-96B9-2A4D-8ECC-62AAABB5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1" y="225425"/>
            <a:ext cx="7197753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B73989-1E96-2A4E-8D17-EFA6D8591E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33267" y="1738"/>
            <a:ext cx="4258733" cy="6856262"/>
          </a:xfrm>
          <a:custGeom>
            <a:avLst/>
            <a:gdLst>
              <a:gd name="connsiteX0" fmla="*/ 362982 w 4258733"/>
              <a:gd name="connsiteY0" fmla="*/ 357707 h 6856262"/>
              <a:gd name="connsiteX1" fmla="*/ 3914316 w 4258733"/>
              <a:gd name="connsiteY1" fmla="*/ 357707 h 6856262"/>
              <a:gd name="connsiteX2" fmla="*/ 3914316 w 4258733"/>
              <a:gd name="connsiteY2" fmla="*/ 6496176 h 6856262"/>
              <a:gd name="connsiteX3" fmla="*/ 362982 w 4258733"/>
              <a:gd name="connsiteY3" fmla="*/ 6496176 h 6856262"/>
              <a:gd name="connsiteX4" fmla="*/ 182982 w 4258733"/>
              <a:gd name="connsiteY4" fmla="*/ 177707 h 6856262"/>
              <a:gd name="connsiteX5" fmla="*/ 182982 w 4258733"/>
              <a:gd name="connsiteY5" fmla="*/ 357707 h 6856262"/>
              <a:gd name="connsiteX6" fmla="*/ 182982 w 4258733"/>
              <a:gd name="connsiteY6" fmla="*/ 6496176 h 6856262"/>
              <a:gd name="connsiteX7" fmla="*/ 182982 w 4258733"/>
              <a:gd name="connsiteY7" fmla="*/ 6676176 h 6856262"/>
              <a:gd name="connsiteX8" fmla="*/ 182982 w 4258733"/>
              <a:gd name="connsiteY8" fmla="*/ 6677040 h 6856262"/>
              <a:gd name="connsiteX9" fmla="*/ 362982 w 4258733"/>
              <a:gd name="connsiteY9" fmla="*/ 6677040 h 6856262"/>
              <a:gd name="connsiteX10" fmla="*/ 362982 w 4258733"/>
              <a:gd name="connsiteY10" fmla="*/ 6676176 h 6856262"/>
              <a:gd name="connsiteX11" fmla="*/ 3914316 w 4258733"/>
              <a:gd name="connsiteY11" fmla="*/ 6676176 h 6856262"/>
              <a:gd name="connsiteX12" fmla="*/ 3914316 w 4258733"/>
              <a:gd name="connsiteY12" fmla="*/ 6677040 h 6856262"/>
              <a:gd name="connsiteX13" fmla="*/ 4094316 w 4258733"/>
              <a:gd name="connsiteY13" fmla="*/ 6677040 h 6856262"/>
              <a:gd name="connsiteX14" fmla="*/ 4094316 w 4258733"/>
              <a:gd name="connsiteY14" fmla="*/ 6676176 h 6856262"/>
              <a:gd name="connsiteX15" fmla="*/ 4096011 w 4258733"/>
              <a:gd name="connsiteY15" fmla="*/ 6676176 h 6856262"/>
              <a:gd name="connsiteX16" fmla="*/ 4096011 w 4258733"/>
              <a:gd name="connsiteY16" fmla="*/ 6496176 h 6856262"/>
              <a:gd name="connsiteX17" fmla="*/ 4094316 w 4258733"/>
              <a:gd name="connsiteY17" fmla="*/ 6496176 h 6856262"/>
              <a:gd name="connsiteX18" fmla="*/ 4094316 w 4258733"/>
              <a:gd name="connsiteY18" fmla="*/ 357707 h 6856262"/>
              <a:gd name="connsiteX19" fmla="*/ 4096011 w 4258733"/>
              <a:gd name="connsiteY19" fmla="*/ 357707 h 6856262"/>
              <a:gd name="connsiteX20" fmla="*/ 4096011 w 4258733"/>
              <a:gd name="connsiteY20" fmla="*/ 177707 h 6856262"/>
              <a:gd name="connsiteX21" fmla="*/ 0 w 4258733"/>
              <a:gd name="connsiteY21" fmla="*/ 0 h 6856262"/>
              <a:gd name="connsiteX22" fmla="*/ 4258733 w 4258733"/>
              <a:gd name="connsiteY22" fmla="*/ 0 h 6856262"/>
              <a:gd name="connsiteX23" fmla="*/ 4258733 w 4258733"/>
              <a:gd name="connsiteY23" fmla="*/ 6856262 h 6856262"/>
              <a:gd name="connsiteX24" fmla="*/ 0 w 4258733"/>
              <a:gd name="connsiteY24" fmla="*/ 6856262 h 685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8733" h="6856262">
                <a:moveTo>
                  <a:pt x="362982" y="357707"/>
                </a:moveTo>
                <a:lnTo>
                  <a:pt x="3914316" y="357707"/>
                </a:lnTo>
                <a:lnTo>
                  <a:pt x="3914316" y="6496176"/>
                </a:lnTo>
                <a:lnTo>
                  <a:pt x="362982" y="6496176"/>
                </a:lnTo>
                <a:close/>
                <a:moveTo>
                  <a:pt x="182982" y="177707"/>
                </a:moveTo>
                <a:lnTo>
                  <a:pt x="182982" y="357707"/>
                </a:lnTo>
                <a:lnTo>
                  <a:pt x="182982" y="6496176"/>
                </a:lnTo>
                <a:lnTo>
                  <a:pt x="182982" y="6676176"/>
                </a:lnTo>
                <a:lnTo>
                  <a:pt x="182982" y="6677040"/>
                </a:lnTo>
                <a:lnTo>
                  <a:pt x="362982" y="6677040"/>
                </a:lnTo>
                <a:lnTo>
                  <a:pt x="362982" y="6676176"/>
                </a:lnTo>
                <a:lnTo>
                  <a:pt x="3914316" y="6676176"/>
                </a:lnTo>
                <a:lnTo>
                  <a:pt x="3914316" y="6677040"/>
                </a:lnTo>
                <a:lnTo>
                  <a:pt x="4094316" y="6677040"/>
                </a:lnTo>
                <a:lnTo>
                  <a:pt x="4094316" y="6676176"/>
                </a:lnTo>
                <a:lnTo>
                  <a:pt x="4096011" y="6676176"/>
                </a:lnTo>
                <a:lnTo>
                  <a:pt x="4096011" y="6496176"/>
                </a:lnTo>
                <a:lnTo>
                  <a:pt x="4094316" y="6496176"/>
                </a:lnTo>
                <a:lnTo>
                  <a:pt x="4094316" y="357707"/>
                </a:lnTo>
                <a:lnTo>
                  <a:pt x="4096011" y="357707"/>
                </a:lnTo>
                <a:lnTo>
                  <a:pt x="4096011" y="177707"/>
                </a:lnTo>
                <a:close/>
                <a:moveTo>
                  <a:pt x="0" y="0"/>
                </a:moveTo>
                <a:lnTo>
                  <a:pt x="4258733" y="0"/>
                </a:lnTo>
                <a:lnTo>
                  <a:pt x="4258733" y="6856262"/>
                </a:lnTo>
                <a:lnTo>
                  <a:pt x="0" y="6856262"/>
                </a:lnTo>
                <a:close/>
              </a:path>
            </a:pathLst>
          </a:custGeom>
        </p:spPr>
        <p:txBody>
          <a:bodyPr wrap="square" bIns="180000" anchor="ctr">
            <a:noAutofit/>
          </a:bodyPr>
          <a:lstStyle>
            <a:lvl1pPr algn="ct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Drag and drop photo onto slide</a:t>
            </a:r>
            <a:br>
              <a:rPr lang="en-US"/>
            </a:br>
            <a:r>
              <a:rPr lang="en-US"/>
              <a:t>to add image here</a:t>
            </a:r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F8F1147-DAD1-334F-B034-7921149D6AFE}"/>
              </a:ext>
            </a:extLst>
          </p:cNvPr>
          <p:cNvSpPr/>
          <p:nvPr userDrawn="1"/>
        </p:nvSpPr>
        <p:spPr>
          <a:xfrm>
            <a:off x="8116249" y="179445"/>
            <a:ext cx="3913029" cy="6499333"/>
          </a:xfrm>
          <a:custGeom>
            <a:avLst/>
            <a:gdLst>
              <a:gd name="connsiteX0" fmla="*/ 180000 w 3913029"/>
              <a:gd name="connsiteY0" fmla="*/ 180000 h 6499333"/>
              <a:gd name="connsiteX1" fmla="*/ 180000 w 3913029"/>
              <a:gd name="connsiteY1" fmla="*/ 6318469 h 6499333"/>
              <a:gd name="connsiteX2" fmla="*/ 3731334 w 3913029"/>
              <a:gd name="connsiteY2" fmla="*/ 6318469 h 6499333"/>
              <a:gd name="connsiteX3" fmla="*/ 3731334 w 3913029"/>
              <a:gd name="connsiteY3" fmla="*/ 180000 h 6499333"/>
              <a:gd name="connsiteX4" fmla="*/ 0 w 3913029"/>
              <a:gd name="connsiteY4" fmla="*/ 0 h 6499333"/>
              <a:gd name="connsiteX5" fmla="*/ 3913029 w 3913029"/>
              <a:gd name="connsiteY5" fmla="*/ 0 h 6499333"/>
              <a:gd name="connsiteX6" fmla="*/ 3913029 w 3913029"/>
              <a:gd name="connsiteY6" fmla="*/ 180000 h 6499333"/>
              <a:gd name="connsiteX7" fmla="*/ 3911334 w 3913029"/>
              <a:gd name="connsiteY7" fmla="*/ 180000 h 6499333"/>
              <a:gd name="connsiteX8" fmla="*/ 3911334 w 3913029"/>
              <a:gd name="connsiteY8" fmla="*/ 6318469 h 6499333"/>
              <a:gd name="connsiteX9" fmla="*/ 3913029 w 3913029"/>
              <a:gd name="connsiteY9" fmla="*/ 6318469 h 6499333"/>
              <a:gd name="connsiteX10" fmla="*/ 3913029 w 3913029"/>
              <a:gd name="connsiteY10" fmla="*/ 6498469 h 6499333"/>
              <a:gd name="connsiteX11" fmla="*/ 3911334 w 3913029"/>
              <a:gd name="connsiteY11" fmla="*/ 6498469 h 6499333"/>
              <a:gd name="connsiteX12" fmla="*/ 3911334 w 3913029"/>
              <a:gd name="connsiteY12" fmla="*/ 6499333 h 6499333"/>
              <a:gd name="connsiteX13" fmla="*/ 3731334 w 3913029"/>
              <a:gd name="connsiteY13" fmla="*/ 6499333 h 6499333"/>
              <a:gd name="connsiteX14" fmla="*/ 3731334 w 3913029"/>
              <a:gd name="connsiteY14" fmla="*/ 6498469 h 6499333"/>
              <a:gd name="connsiteX15" fmla="*/ 180000 w 3913029"/>
              <a:gd name="connsiteY15" fmla="*/ 6498469 h 6499333"/>
              <a:gd name="connsiteX16" fmla="*/ 180000 w 3913029"/>
              <a:gd name="connsiteY16" fmla="*/ 6499333 h 6499333"/>
              <a:gd name="connsiteX17" fmla="*/ 0 w 3913029"/>
              <a:gd name="connsiteY17" fmla="*/ 6499333 h 6499333"/>
              <a:gd name="connsiteX18" fmla="*/ 0 w 3913029"/>
              <a:gd name="connsiteY18" fmla="*/ 6498469 h 6499333"/>
              <a:gd name="connsiteX19" fmla="*/ 0 w 3913029"/>
              <a:gd name="connsiteY19" fmla="*/ 6318469 h 6499333"/>
              <a:gd name="connsiteX20" fmla="*/ 0 w 3913029"/>
              <a:gd name="connsiteY20" fmla="*/ 180000 h 6499333"/>
              <a:gd name="connsiteX21" fmla="*/ 0 w 3913029"/>
              <a:gd name="connsiteY21" fmla="*/ 180000 h 649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13029" h="6499333">
                <a:moveTo>
                  <a:pt x="180000" y="180000"/>
                </a:moveTo>
                <a:lnTo>
                  <a:pt x="180000" y="6318469"/>
                </a:lnTo>
                <a:lnTo>
                  <a:pt x="3731334" y="6318469"/>
                </a:lnTo>
                <a:lnTo>
                  <a:pt x="3731334" y="180000"/>
                </a:lnTo>
                <a:close/>
                <a:moveTo>
                  <a:pt x="0" y="0"/>
                </a:moveTo>
                <a:lnTo>
                  <a:pt x="3913029" y="0"/>
                </a:lnTo>
                <a:lnTo>
                  <a:pt x="3913029" y="180000"/>
                </a:lnTo>
                <a:lnTo>
                  <a:pt x="3911334" y="180000"/>
                </a:lnTo>
                <a:lnTo>
                  <a:pt x="3911334" y="6318469"/>
                </a:lnTo>
                <a:lnTo>
                  <a:pt x="3913029" y="6318469"/>
                </a:lnTo>
                <a:lnTo>
                  <a:pt x="3913029" y="6498469"/>
                </a:lnTo>
                <a:lnTo>
                  <a:pt x="3911334" y="6498469"/>
                </a:lnTo>
                <a:lnTo>
                  <a:pt x="3911334" y="6499333"/>
                </a:lnTo>
                <a:lnTo>
                  <a:pt x="3731334" y="6499333"/>
                </a:lnTo>
                <a:lnTo>
                  <a:pt x="3731334" y="6498469"/>
                </a:lnTo>
                <a:lnTo>
                  <a:pt x="180000" y="6498469"/>
                </a:lnTo>
                <a:lnTo>
                  <a:pt x="180000" y="6499333"/>
                </a:lnTo>
                <a:lnTo>
                  <a:pt x="0" y="6499333"/>
                </a:lnTo>
                <a:lnTo>
                  <a:pt x="0" y="6498469"/>
                </a:lnTo>
                <a:lnTo>
                  <a:pt x="0" y="6318469"/>
                </a:lnTo>
                <a:lnTo>
                  <a:pt x="0" y="180000"/>
                </a:lnTo>
                <a:lnTo>
                  <a:pt x="0" y="18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046148-C3C4-4143-90BF-3DA8EB1FD0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76" y="1268412"/>
            <a:ext cx="7197753" cy="4897437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9B0C24-814C-1040-908B-A0A3895EA50D}"/>
              </a:ext>
            </a:extLst>
          </p:cNvPr>
          <p:cNvGrpSpPr/>
          <p:nvPr userDrawn="1"/>
        </p:nvGrpSpPr>
        <p:grpSpPr>
          <a:xfrm>
            <a:off x="12087188" y="-254000"/>
            <a:ext cx="2167267" cy="2173235"/>
            <a:chOff x="12087188" y="-254000"/>
            <a:chExt cx="2167267" cy="217323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8AA228-1239-7F4A-87A7-406D7279A98A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17201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E753BE-14D9-9841-9B8E-842B2AEA9B98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EEB03640-B3DC-6141-8963-CA85ADD62A55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041DCC-2730-F94F-8430-ACB27754D8DA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3F4016-C4AF-3243-BCD6-E609952A7EF9}"/>
                </a:ext>
              </a:extLst>
            </p:cNvPr>
            <p:cNvSpPr txBox="1"/>
            <p:nvPr userDrawn="1"/>
          </p:nvSpPr>
          <p:spPr>
            <a:xfrm>
              <a:off x="12335975" y="461901"/>
              <a:ext cx="1797275" cy="14171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35C1CE-EAE6-9C42-B8C0-6592D849FE6E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5BAD28-2BC6-E645-AAF7-DE9E1B4E4F97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9E4F316-DB5E-534E-8678-2B126D6FA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19" name="Colour Pillar">
            <a:extLst>
              <a:ext uri="{FF2B5EF4-FFF2-40B4-BE49-F238E27FC236}">
                <a16:creationId xmlns:a16="http://schemas.microsoft.com/office/drawing/2014/main" id="{1865E192-50E8-734E-AF8D-EE5B38F32B69}"/>
              </a:ext>
            </a:extLst>
          </p:cNvPr>
          <p:cNvSpPr/>
          <p:nvPr userDrawn="1"/>
        </p:nvSpPr>
        <p:spPr>
          <a:xfrm>
            <a:off x="11845042" y="360000"/>
            <a:ext cx="183600" cy="61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01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4861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A40D6-3962-3843-866A-C5845A904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5631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AC99A-40A8-394A-8D4C-61EB6EC27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941B86-A173-6A4C-B2F0-E5F8F8FAB03D}"/>
              </a:ext>
            </a:extLst>
          </p:cNvPr>
          <p:cNvSpPr/>
          <p:nvPr userDrawn="1"/>
        </p:nvSpPr>
        <p:spPr>
          <a:xfrm>
            <a:off x="-1914524" y="1940613"/>
            <a:ext cx="1585730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Quote area</a:t>
            </a:r>
          </a:p>
          <a:p>
            <a:pPr algn="r"/>
            <a:r>
              <a:rPr lang="en-US" sz="1100" b="1" i="0" kern="120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4 lines max</a:t>
            </a:r>
            <a:endParaRPr lang="en-US" sz="1100" b="1" i="0" kern="1200" dirty="0">
              <a:solidFill>
                <a:schemeClr val="tx1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E461102-160B-E941-BE9A-9457FD743B27}"/>
              </a:ext>
            </a:extLst>
          </p:cNvPr>
          <p:cNvSpPr/>
          <p:nvPr userDrawn="1"/>
        </p:nvSpPr>
        <p:spPr>
          <a:xfrm>
            <a:off x="-279399" y="1463675"/>
            <a:ext cx="120650" cy="3149600"/>
          </a:xfrm>
          <a:custGeom>
            <a:avLst/>
            <a:gdLst>
              <a:gd name="connsiteX0" fmla="*/ 187325 w 187325"/>
              <a:gd name="connsiteY0" fmla="*/ 0 h 3140075"/>
              <a:gd name="connsiteX1" fmla="*/ 0 w 187325"/>
              <a:gd name="connsiteY1" fmla="*/ 0 h 3140075"/>
              <a:gd name="connsiteX2" fmla="*/ 0 w 187325"/>
              <a:gd name="connsiteY2" fmla="*/ 3140075 h 3140075"/>
              <a:gd name="connsiteX3" fmla="*/ 171450 w 187325"/>
              <a:gd name="connsiteY3" fmla="*/ 3140075 h 31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" h="3140075">
                <a:moveTo>
                  <a:pt x="187325" y="0"/>
                </a:moveTo>
                <a:lnTo>
                  <a:pt x="0" y="0"/>
                </a:lnTo>
                <a:lnTo>
                  <a:pt x="0" y="3140075"/>
                </a:lnTo>
                <a:lnTo>
                  <a:pt x="171450" y="3140075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C0373C-6C5D-1F40-86FF-5BD9724B6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7344" y="1390650"/>
            <a:ext cx="10497312" cy="3443288"/>
          </a:xfrm>
          <a:solidFill>
            <a:schemeClr val="bg1"/>
          </a:solidFill>
        </p:spPr>
        <p:txBody>
          <a:bodyPr anchor="ctr"/>
          <a:lstStyle>
            <a:lvl1pPr algn="ctr">
              <a:defRPr sz="3600" b="0" i="0">
                <a:latin typeface="IBM Plex Serif Medium" panose="02060503050406000203" pitchFamily="18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A35A8FC-F629-EA4D-B295-B916CFA54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175" y="5719865"/>
            <a:ext cx="11169650" cy="338036"/>
          </a:xfrm>
          <a:solidFill>
            <a:schemeClr val="bg1"/>
          </a:solidFill>
        </p:spPr>
        <p:txBody>
          <a:bodyPr anchor="ctr"/>
          <a:lstStyle>
            <a:lvl1pPr algn="r">
              <a:defRPr sz="1600" b="0" i="0">
                <a:latin typeface="IBM Plex Serif ExtraLight" panose="02060303050406000203" pitchFamily="18" charset="77"/>
              </a:defRPr>
            </a:lvl1pPr>
          </a:lstStyle>
          <a:p>
            <a:pPr lvl="0"/>
            <a:r>
              <a:rPr lang="en-US"/>
              <a:t>- Click to add name</a:t>
            </a:r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B48568B-1C7F-1043-8FB4-C34722649442}"/>
              </a:ext>
            </a:extLst>
          </p:cNvPr>
          <p:cNvSpPr/>
          <p:nvPr userDrawn="1"/>
        </p:nvSpPr>
        <p:spPr>
          <a:xfrm>
            <a:off x="603504" y="877824"/>
            <a:ext cx="10991088" cy="548640"/>
          </a:xfrm>
          <a:custGeom>
            <a:avLst/>
            <a:gdLst>
              <a:gd name="connsiteX0" fmla="*/ 0 w 10991088"/>
              <a:gd name="connsiteY0" fmla="*/ 493776 h 530352"/>
              <a:gd name="connsiteX1" fmla="*/ 0 w 10991088"/>
              <a:gd name="connsiteY1" fmla="*/ 0 h 530352"/>
              <a:gd name="connsiteX2" fmla="*/ 10991088 w 10991088"/>
              <a:gd name="connsiteY2" fmla="*/ 0 h 530352"/>
              <a:gd name="connsiteX3" fmla="*/ 10991088 w 10991088"/>
              <a:gd name="connsiteY3" fmla="*/ 530352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088" h="530352">
                <a:moveTo>
                  <a:pt x="0" y="493776"/>
                </a:moveTo>
                <a:lnTo>
                  <a:pt x="0" y="0"/>
                </a:lnTo>
                <a:lnTo>
                  <a:pt x="10991088" y="0"/>
                </a:lnTo>
                <a:lnTo>
                  <a:pt x="10991088" y="530352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0FD2320-9916-B945-8520-A2418121744A}"/>
              </a:ext>
            </a:extLst>
          </p:cNvPr>
          <p:cNvSpPr/>
          <p:nvPr userDrawn="1"/>
        </p:nvSpPr>
        <p:spPr>
          <a:xfrm flipV="1">
            <a:off x="603504" y="4642485"/>
            <a:ext cx="10991088" cy="548640"/>
          </a:xfrm>
          <a:custGeom>
            <a:avLst/>
            <a:gdLst>
              <a:gd name="connsiteX0" fmla="*/ 0 w 10991088"/>
              <a:gd name="connsiteY0" fmla="*/ 493776 h 530352"/>
              <a:gd name="connsiteX1" fmla="*/ 0 w 10991088"/>
              <a:gd name="connsiteY1" fmla="*/ 0 h 530352"/>
              <a:gd name="connsiteX2" fmla="*/ 10991088 w 10991088"/>
              <a:gd name="connsiteY2" fmla="*/ 0 h 530352"/>
              <a:gd name="connsiteX3" fmla="*/ 10991088 w 10991088"/>
              <a:gd name="connsiteY3" fmla="*/ 530352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088" h="530352">
                <a:moveTo>
                  <a:pt x="0" y="493776"/>
                </a:moveTo>
                <a:lnTo>
                  <a:pt x="0" y="0"/>
                </a:lnTo>
                <a:lnTo>
                  <a:pt x="10991088" y="0"/>
                </a:lnTo>
                <a:lnTo>
                  <a:pt x="10991088" y="530352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410E56-EAA4-184C-A88F-39DBFF3B3134}"/>
              </a:ext>
            </a:extLst>
          </p:cNvPr>
          <p:cNvSpPr/>
          <p:nvPr userDrawn="1"/>
        </p:nvSpPr>
        <p:spPr>
          <a:xfrm>
            <a:off x="688881" y="0"/>
            <a:ext cx="12859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0" dirty="0">
                <a:solidFill>
                  <a:schemeClr val="accent3"/>
                </a:solidFill>
                <a:latin typeface="IBM Plex Serif" panose="02060503050406000203" pitchFamily="18" charset="77"/>
              </a:rPr>
              <a:t>“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CCB49D-21BD-7E44-AE19-8BE23A6D654A}"/>
              </a:ext>
            </a:extLst>
          </p:cNvPr>
          <p:cNvSpPr/>
          <p:nvPr userDrawn="1"/>
        </p:nvSpPr>
        <p:spPr>
          <a:xfrm>
            <a:off x="10308452" y="4533255"/>
            <a:ext cx="12859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0" dirty="0">
                <a:solidFill>
                  <a:schemeClr val="accent3"/>
                </a:solidFill>
                <a:latin typeface="IBM Plex Serif" panose="02060503050406000203" pitchFamily="18" charset="77"/>
              </a:rPr>
              <a:t>”</a:t>
            </a:r>
          </a:p>
        </p:txBody>
      </p:sp>
      <p:pic>
        <p:nvPicPr>
          <p:cNvPr id="14" name="Picture 13" descr="Lassonde | York University Logo">
            <a:extLst>
              <a:ext uri="{FF2B5EF4-FFF2-40B4-BE49-F238E27FC236}">
                <a16:creationId xmlns:a16="http://schemas.microsoft.com/office/drawing/2014/main" id="{BE50DCB8-4044-F84C-8B53-B32938257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68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3612">
          <p15:clr>
            <a:srgbClr val="FBAE40"/>
          </p15:clr>
        </p15:guide>
        <p15:guide id="9" orient="horz" pos="3045">
          <p15:clr>
            <a:srgbClr val="FBAE40"/>
          </p15:clr>
        </p15:guide>
        <p15:guide id="10" orient="horz" pos="3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C0373C-6C5D-1F40-86FF-5BD9724B6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7443" y="768858"/>
            <a:ext cx="4953381" cy="4589526"/>
          </a:xfrm>
          <a:noFill/>
        </p:spPr>
        <p:txBody>
          <a:bodyPr anchor="ctr"/>
          <a:lstStyle>
            <a:lvl1pPr algn="ctr">
              <a:defRPr sz="3600" b="0" i="0">
                <a:latin typeface="IBM Plex Serif Medium" panose="02060503050406000203" pitchFamily="18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A35A8FC-F629-EA4D-B295-B916CFA54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7444" y="5734050"/>
            <a:ext cx="4953382" cy="326765"/>
          </a:xfrm>
          <a:solidFill>
            <a:schemeClr val="bg1"/>
          </a:solidFill>
        </p:spPr>
        <p:txBody>
          <a:bodyPr anchor="ctr"/>
          <a:lstStyle>
            <a:lvl1pPr algn="r">
              <a:defRPr sz="1600" b="0" i="0">
                <a:latin typeface="IBM Plex Serif ExtraLight" panose="02060303050406000203" pitchFamily="18" charset="77"/>
              </a:defRPr>
            </a:lvl1pPr>
          </a:lstStyle>
          <a:p>
            <a:pPr lvl="0"/>
            <a:r>
              <a:rPr lang="en-US"/>
              <a:t>- Click to add name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410E56-EAA4-184C-A88F-39DBFF3B3134}"/>
              </a:ext>
            </a:extLst>
          </p:cNvPr>
          <p:cNvSpPr/>
          <p:nvPr userDrawn="1"/>
        </p:nvSpPr>
        <p:spPr>
          <a:xfrm>
            <a:off x="6096000" y="0"/>
            <a:ext cx="12859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0" dirty="0">
                <a:solidFill>
                  <a:schemeClr val="tx2"/>
                </a:solidFill>
                <a:latin typeface="IBM Plex Serif" panose="02060503050406000203" pitchFamily="18" charset="77"/>
              </a:rPr>
              <a:t>“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3AC0119-2425-DB42-917D-CE92E1BED7B2}"/>
              </a:ext>
            </a:extLst>
          </p:cNvPr>
          <p:cNvSpPr/>
          <p:nvPr userDrawn="1"/>
        </p:nvSpPr>
        <p:spPr>
          <a:xfrm>
            <a:off x="0" y="0"/>
            <a:ext cx="6096000" cy="6866389"/>
          </a:xfrm>
          <a:custGeom>
            <a:avLst/>
            <a:gdLst>
              <a:gd name="connsiteX0" fmla="*/ 180000 w 6096000"/>
              <a:gd name="connsiteY0" fmla="*/ 180001 h 6866389"/>
              <a:gd name="connsiteX1" fmla="*/ 180000 w 6096000"/>
              <a:gd name="connsiteY1" fmla="*/ 6686389 h 6866389"/>
              <a:gd name="connsiteX2" fmla="*/ 5916000 w 6096000"/>
              <a:gd name="connsiteY2" fmla="*/ 6686389 h 6866389"/>
              <a:gd name="connsiteX3" fmla="*/ 5916000 w 6096000"/>
              <a:gd name="connsiteY3" fmla="*/ 180001 h 6866389"/>
              <a:gd name="connsiteX4" fmla="*/ 0 w 6096000"/>
              <a:gd name="connsiteY4" fmla="*/ 0 h 6866389"/>
              <a:gd name="connsiteX5" fmla="*/ 180000 w 6096000"/>
              <a:gd name="connsiteY5" fmla="*/ 0 h 6866389"/>
              <a:gd name="connsiteX6" fmla="*/ 180000 w 6096000"/>
              <a:gd name="connsiteY6" fmla="*/ 1 h 6866389"/>
              <a:gd name="connsiteX7" fmla="*/ 5916000 w 6096000"/>
              <a:gd name="connsiteY7" fmla="*/ 1 h 6866389"/>
              <a:gd name="connsiteX8" fmla="*/ 5916000 w 6096000"/>
              <a:gd name="connsiteY8" fmla="*/ 0 h 6866389"/>
              <a:gd name="connsiteX9" fmla="*/ 6096000 w 6096000"/>
              <a:gd name="connsiteY9" fmla="*/ 0 h 6866389"/>
              <a:gd name="connsiteX10" fmla="*/ 6096000 w 6096000"/>
              <a:gd name="connsiteY10" fmla="*/ 6858000 h 6866389"/>
              <a:gd name="connsiteX11" fmla="*/ 6006096 w 6096000"/>
              <a:gd name="connsiteY11" fmla="*/ 6858000 h 6866389"/>
              <a:gd name="connsiteX12" fmla="*/ 6006096 w 6096000"/>
              <a:gd name="connsiteY12" fmla="*/ 6866389 h 6866389"/>
              <a:gd name="connsiteX13" fmla="*/ 1 w 6096000"/>
              <a:gd name="connsiteY13" fmla="*/ 6866389 h 6866389"/>
              <a:gd name="connsiteX14" fmla="*/ 1 w 6096000"/>
              <a:gd name="connsiteY14" fmla="*/ 6858000 h 6866389"/>
              <a:gd name="connsiteX15" fmla="*/ 0 w 6096000"/>
              <a:gd name="connsiteY15" fmla="*/ 6858000 h 6866389"/>
              <a:gd name="connsiteX0" fmla="*/ 180000 w 6096000"/>
              <a:gd name="connsiteY0" fmla="*/ 180001 h 6866389"/>
              <a:gd name="connsiteX1" fmla="*/ 180000 w 6096000"/>
              <a:gd name="connsiteY1" fmla="*/ 6686389 h 6866389"/>
              <a:gd name="connsiteX2" fmla="*/ 5916000 w 6096000"/>
              <a:gd name="connsiteY2" fmla="*/ 6686389 h 6866389"/>
              <a:gd name="connsiteX3" fmla="*/ 5916000 w 6096000"/>
              <a:gd name="connsiteY3" fmla="*/ 180001 h 6866389"/>
              <a:gd name="connsiteX4" fmla="*/ 180000 w 6096000"/>
              <a:gd name="connsiteY4" fmla="*/ 180001 h 6866389"/>
              <a:gd name="connsiteX5" fmla="*/ 0 w 6096000"/>
              <a:gd name="connsiteY5" fmla="*/ 0 h 6866389"/>
              <a:gd name="connsiteX6" fmla="*/ 180000 w 6096000"/>
              <a:gd name="connsiteY6" fmla="*/ 0 h 6866389"/>
              <a:gd name="connsiteX7" fmla="*/ 180000 w 6096000"/>
              <a:gd name="connsiteY7" fmla="*/ 1 h 6866389"/>
              <a:gd name="connsiteX8" fmla="*/ 5916000 w 6096000"/>
              <a:gd name="connsiteY8" fmla="*/ 1 h 6866389"/>
              <a:gd name="connsiteX9" fmla="*/ 5916000 w 6096000"/>
              <a:gd name="connsiteY9" fmla="*/ 0 h 6866389"/>
              <a:gd name="connsiteX10" fmla="*/ 6096000 w 6096000"/>
              <a:gd name="connsiteY10" fmla="*/ 0 h 6866389"/>
              <a:gd name="connsiteX11" fmla="*/ 6096000 w 6096000"/>
              <a:gd name="connsiteY11" fmla="*/ 6858000 h 6866389"/>
              <a:gd name="connsiteX12" fmla="*/ 6006096 w 6096000"/>
              <a:gd name="connsiteY12" fmla="*/ 6858000 h 6866389"/>
              <a:gd name="connsiteX13" fmla="*/ 1 w 6096000"/>
              <a:gd name="connsiteY13" fmla="*/ 6866389 h 6866389"/>
              <a:gd name="connsiteX14" fmla="*/ 1 w 6096000"/>
              <a:gd name="connsiteY14" fmla="*/ 6858000 h 6866389"/>
              <a:gd name="connsiteX15" fmla="*/ 0 w 6096000"/>
              <a:gd name="connsiteY15" fmla="*/ 6858000 h 6866389"/>
              <a:gd name="connsiteX16" fmla="*/ 0 w 6096000"/>
              <a:gd name="connsiteY16" fmla="*/ 0 h 6866389"/>
              <a:gd name="connsiteX0" fmla="*/ 180000 w 6096000"/>
              <a:gd name="connsiteY0" fmla="*/ 180001 h 6866389"/>
              <a:gd name="connsiteX1" fmla="*/ 180000 w 6096000"/>
              <a:gd name="connsiteY1" fmla="*/ 6686389 h 6866389"/>
              <a:gd name="connsiteX2" fmla="*/ 5916000 w 6096000"/>
              <a:gd name="connsiteY2" fmla="*/ 6686389 h 6866389"/>
              <a:gd name="connsiteX3" fmla="*/ 5916000 w 6096000"/>
              <a:gd name="connsiteY3" fmla="*/ 180001 h 6866389"/>
              <a:gd name="connsiteX4" fmla="*/ 180000 w 6096000"/>
              <a:gd name="connsiteY4" fmla="*/ 180001 h 6866389"/>
              <a:gd name="connsiteX5" fmla="*/ 0 w 6096000"/>
              <a:gd name="connsiteY5" fmla="*/ 0 h 6866389"/>
              <a:gd name="connsiteX6" fmla="*/ 180000 w 6096000"/>
              <a:gd name="connsiteY6" fmla="*/ 0 h 6866389"/>
              <a:gd name="connsiteX7" fmla="*/ 180000 w 6096000"/>
              <a:gd name="connsiteY7" fmla="*/ 1 h 6866389"/>
              <a:gd name="connsiteX8" fmla="*/ 5916000 w 6096000"/>
              <a:gd name="connsiteY8" fmla="*/ 1 h 6866389"/>
              <a:gd name="connsiteX9" fmla="*/ 5916000 w 6096000"/>
              <a:gd name="connsiteY9" fmla="*/ 0 h 6866389"/>
              <a:gd name="connsiteX10" fmla="*/ 6096000 w 6096000"/>
              <a:gd name="connsiteY10" fmla="*/ 0 h 6866389"/>
              <a:gd name="connsiteX11" fmla="*/ 6096000 w 6096000"/>
              <a:gd name="connsiteY11" fmla="*/ 6858000 h 6866389"/>
              <a:gd name="connsiteX12" fmla="*/ 1 w 6096000"/>
              <a:gd name="connsiteY12" fmla="*/ 6866389 h 6866389"/>
              <a:gd name="connsiteX13" fmla="*/ 1 w 6096000"/>
              <a:gd name="connsiteY13" fmla="*/ 6858000 h 6866389"/>
              <a:gd name="connsiteX14" fmla="*/ 0 w 6096000"/>
              <a:gd name="connsiteY14" fmla="*/ 6858000 h 6866389"/>
              <a:gd name="connsiteX15" fmla="*/ 0 w 6096000"/>
              <a:gd name="connsiteY15" fmla="*/ 0 h 686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96000" h="6866389">
                <a:moveTo>
                  <a:pt x="180000" y="180001"/>
                </a:moveTo>
                <a:lnTo>
                  <a:pt x="180000" y="6686389"/>
                </a:lnTo>
                <a:lnTo>
                  <a:pt x="5916000" y="6686389"/>
                </a:lnTo>
                <a:lnTo>
                  <a:pt x="5916000" y="180001"/>
                </a:lnTo>
                <a:lnTo>
                  <a:pt x="180000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5916000" y="1"/>
                </a:lnTo>
                <a:lnTo>
                  <a:pt x="5916000" y="0"/>
                </a:lnTo>
                <a:lnTo>
                  <a:pt x="6096000" y="0"/>
                </a:lnTo>
                <a:lnTo>
                  <a:pt x="6096000" y="6858000"/>
                </a:lnTo>
                <a:lnTo>
                  <a:pt x="1" y="6866389"/>
                </a:lnTo>
                <a:lnTo>
                  <a:pt x="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3AF9339-E113-EA49-B120-160ADDC548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7799" y="178129"/>
            <a:ext cx="5740401" cy="6511595"/>
          </a:xfrm>
          <a:prstGeom prst="rect">
            <a:avLst/>
          </a:prstGeom>
          <a:solidFill>
            <a:schemeClr val="bg1"/>
          </a:solidFill>
        </p:spPr>
        <p:txBody>
          <a:bodyPr wrap="square" rIns="36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Drop photo here</a:t>
            </a:r>
            <a:br>
              <a:rPr lang="en-US"/>
            </a:br>
            <a:r>
              <a:rPr lang="en-US"/>
              <a:t>to add background photo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CCB49D-21BD-7E44-AE19-8BE23A6D654A}"/>
              </a:ext>
            </a:extLst>
          </p:cNvPr>
          <p:cNvSpPr/>
          <p:nvPr userDrawn="1"/>
        </p:nvSpPr>
        <p:spPr>
          <a:xfrm>
            <a:off x="10760656" y="4450959"/>
            <a:ext cx="12859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0" dirty="0">
                <a:solidFill>
                  <a:schemeClr val="tx2"/>
                </a:solidFill>
                <a:latin typeface="IBM Plex Serif" panose="02060503050406000203" pitchFamily="18" charset="77"/>
              </a:rPr>
              <a:t>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F41714-F924-A244-BE72-B26C0FF4E3AF}"/>
              </a:ext>
            </a:extLst>
          </p:cNvPr>
          <p:cNvGrpSpPr/>
          <p:nvPr userDrawn="1"/>
        </p:nvGrpSpPr>
        <p:grpSpPr>
          <a:xfrm>
            <a:off x="12087188" y="-254000"/>
            <a:ext cx="2167267" cy="2173235"/>
            <a:chOff x="12087188" y="-254000"/>
            <a:chExt cx="2167267" cy="217323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E7BC2F-831C-944A-8470-701424192F58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17201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01ED7C-4A2C-4B4D-9216-D8952D75E436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B6A7134A-CEF3-FE4F-8F91-9A5C7405DA0B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E54909-2FBE-1442-ADE2-383CA8D7C399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19FFAA-9F8D-794C-AE44-2E1CAF20267D}"/>
                </a:ext>
              </a:extLst>
            </p:cNvPr>
            <p:cNvSpPr txBox="1"/>
            <p:nvPr userDrawn="1"/>
          </p:nvSpPr>
          <p:spPr>
            <a:xfrm>
              <a:off x="12335975" y="461901"/>
              <a:ext cx="1797275" cy="14171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217B99-8742-3E46-B2BF-71FB0F5C24BD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DA80C0-2944-9A4D-BA36-E44D2CA04226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587CC0E-8820-D748-832A-58923F3A3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21" name="Colour Pillar">
            <a:extLst>
              <a:ext uri="{FF2B5EF4-FFF2-40B4-BE49-F238E27FC236}">
                <a16:creationId xmlns:a16="http://schemas.microsoft.com/office/drawing/2014/main" id="{8B73D891-1430-FA47-8D6F-29D23FE013FE}"/>
              </a:ext>
            </a:extLst>
          </p:cNvPr>
          <p:cNvSpPr/>
          <p:nvPr userDrawn="1"/>
        </p:nvSpPr>
        <p:spPr>
          <a:xfrm>
            <a:off x="5918200" y="178128"/>
            <a:ext cx="176400" cy="65115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Lassonde | York University Logo">
            <a:extLst>
              <a:ext uri="{FF2B5EF4-FFF2-40B4-BE49-F238E27FC236}">
                <a16:creationId xmlns:a16="http://schemas.microsoft.com/office/drawing/2014/main" id="{0839B5B1-A33A-5C4A-85BC-6A9F340ED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0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363">
          <p15:clr>
            <a:srgbClr val="FBAE40"/>
          </p15:clr>
        </p15:guide>
        <p15:guide id="7" orient="horz" pos="3612">
          <p15:clr>
            <a:srgbClr val="FBAE40"/>
          </p15:clr>
        </p15:guide>
        <p15:guide id="8" orient="horz" pos="3816">
          <p15:clr>
            <a:srgbClr val="FBAE40"/>
          </p15:clr>
        </p15:guide>
        <p15:guide id="9" orient="horz" pos="482">
          <p15:clr>
            <a:srgbClr val="FBAE40"/>
          </p15:clr>
        </p15:guide>
        <p15:guide id="10" pos="42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027E5C04-A6BF-204B-B6E3-68227002AE82}"/>
              </a:ext>
            </a:extLst>
          </p:cNvPr>
          <p:cNvSpPr/>
          <p:nvPr userDrawn="1"/>
        </p:nvSpPr>
        <p:spPr>
          <a:xfrm>
            <a:off x="-1" y="1"/>
            <a:ext cx="12192002" cy="6858000"/>
          </a:xfrm>
          <a:custGeom>
            <a:avLst/>
            <a:gdLst>
              <a:gd name="connsiteX0" fmla="*/ 360001 w 12192002"/>
              <a:gd name="connsiteY0" fmla="*/ 360000 h 6858000"/>
              <a:gd name="connsiteX1" fmla="*/ 360001 w 12192002"/>
              <a:gd name="connsiteY1" fmla="*/ 6497999 h 6858000"/>
              <a:gd name="connsiteX2" fmla="*/ 11832001 w 12192002"/>
              <a:gd name="connsiteY2" fmla="*/ 6497999 h 6858000"/>
              <a:gd name="connsiteX3" fmla="*/ 11832001 w 12192002"/>
              <a:gd name="connsiteY3" fmla="*/ 360000 h 6858000"/>
              <a:gd name="connsiteX4" fmla="*/ 1 w 12192002"/>
              <a:gd name="connsiteY4" fmla="*/ 0 h 6858000"/>
              <a:gd name="connsiteX5" fmla="*/ 360001 w 12192002"/>
              <a:gd name="connsiteY5" fmla="*/ 0 h 6858000"/>
              <a:gd name="connsiteX6" fmla="*/ 360001 w 12192002"/>
              <a:gd name="connsiteY6" fmla="*/ 0 h 6858000"/>
              <a:gd name="connsiteX7" fmla="*/ 11832001 w 12192002"/>
              <a:gd name="connsiteY7" fmla="*/ 0 h 6858000"/>
              <a:gd name="connsiteX8" fmla="*/ 12192001 w 12192002"/>
              <a:gd name="connsiteY8" fmla="*/ 0 h 6858000"/>
              <a:gd name="connsiteX9" fmla="*/ 12192002 w 12192002"/>
              <a:gd name="connsiteY9" fmla="*/ 0 h 6858000"/>
              <a:gd name="connsiteX10" fmla="*/ 12192002 w 12192002"/>
              <a:gd name="connsiteY10" fmla="*/ 360000 h 6858000"/>
              <a:gd name="connsiteX11" fmla="*/ 12192001 w 12192002"/>
              <a:gd name="connsiteY11" fmla="*/ 360000 h 6858000"/>
              <a:gd name="connsiteX12" fmla="*/ 12192001 w 12192002"/>
              <a:gd name="connsiteY12" fmla="*/ 6497999 h 6858000"/>
              <a:gd name="connsiteX13" fmla="*/ 12192002 w 12192002"/>
              <a:gd name="connsiteY13" fmla="*/ 6497999 h 6858000"/>
              <a:gd name="connsiteX14" fmla="*/ 12192002 w 12192002"/>
              <a:gd name="connsiteY14" fmla="*/ 6857999 h 6858000"/>
              <a:gd name="connsiteX15" fmla="*/ 12192001 w 12192002"/>
              <a:gd name="connsiteY15" fmla="*/ 6857999 h 6858000"/>
              <a:gd name="connsiteX16" fmla="*/ 12192001 w 12192002"/>
              <a:gd name="connsiteY16" fmla="*/ 6858000 h 6858000"/>
              <a:gd name="connsiteX17" fmla="*/ 11832001 w 12192002"/>
              <a:gd name="connsiteY17" fmla="*/ 6858000 h 6858000"/>
              <a:gd name="connsiteX18" fmla="*/ 11832001 w 12192002"/>
              <a:gd name="connsiteY18" fmla="*/ 6857999 h 6858000"/>
              <a:gd name="connsiteX19" fmla="*/ 360001 w 12192002"/>
              <a:gd name="connsiteY19" fmla="*/ 6857999 h 6858000"/>
              <a:gd name="connsiteX20" fmla="*/ 360001 w 12192002"/>
              <a:gd name="connsiteY20" fmla="*/ 6858000 h 6858000"/>
              <a:gd name="connsiteX21" fmla="*/ 1 w 12192002"/>
              <a:gd name="connsiteY21" fmla="*/ 6858000 h 6858000"/>
              <a:gd name="connsiteX22" fmla="*/ 1 w 12192002"/>
              <a:gd name="connsiteY22" fmla="*/ 6857999 h 6858000"/>
              <a:gd name="connsiteX23" fmla="*/ 0 w 12192002"/>
              <a:gd name="connsiteY23" fmla="*/ 6857999 h 6858000"/>
              <a:gd name="connsiteX24" fmla="*/ 0 w 12192002"/>
              <a:gd name="connsiteY24" fmla="*/ 6497999 h 6858000"/>
              <a:gd name="connsiteX25" fmla="*/ 1 w 12192002"/>
              <a:gd name="connsiteY25" fmla="*/ 6497999 h 6858000"/>
              <a:gd name="connsiteX26" fmla="*/ 1 w 12192002"/>
              <a:gd name="connsiteY26" fmla="*/ 360000 h 6858000"/>
              <a:gd name="connsiteX27" fmla="*/ 0 w 12192002"/>
              <a:gd name="connsiteY27" fmla="*/ 360000 h 6858000"/>
              <a:gd name="connsiteX28" fmla="*/ 0 w 12192002"/>
              <a:gd name="connsiteY28" fmla="*/ 0 h 6858000"/>
              <a:gd name="connsiteX29" fmla="*/ 1 w 12192002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92002" h="6858000">
                <a:moveTo>
                  <a:pt x="360001" y="360000"/>
                </a:moveTo>
                <a:lnTo>
                  <a:pt x="360001" y="6497999"/>
                </a:lnTo>
                <a:lnTo>
                  <a:pt x="11832001" y="6497999"/>
                </a:lnTo>
                <a:lnTo>
                  <a:pt x="11832001" y="360000"/>
                </a:lnTo>
                <a:close/>
                <a:moveTo>
                  <a:pt x="1" y="0"/>
                </a:moveTo>
                <a:lnTo>
                  <a:pt x="360001" y="0"/>
                </a:lnTo>
                <a:lnTo>
                  <a:pt x="360001" y="0"/>
                </a:lnTo>
                <a:lnTo>
                  <a:pt x="11832001" y="0"/>
                </a:lnTo>
                <a:lnTo>
                  <a:pt x="12192001" y="0"/>
                </a:lnTo>
                <a:lnTo>
                  <a:pt x="12192002" y="0"/>
                </a:lnTo>
                <a:lnTo>
                  <a:pt x="12192002" y="360000"/>
                </a:lnTo>
                <a:lnTo>
                  <a:pt x="12192001" y="360000"/>
                </a:lnTo>
                <a:lnTo>
                  <a:pt x="12192001" y="6497999"/>
                </a:lnTo>
                <a:lnTo>
                  <a:pt x="12192002" y="6497999"/>
                </a:lnTo>
                <a:lnTo>
                  <a:pt x="12192002" y="6857999"/>
                </a:lnTo>
                <a:lnTo>
                  <a:pt x="12192001" y="6857999"/>
                </a:lnTo>
                <a:lnTo>
                  <a:pt x="12192001" y="6858000"/>
                </a:lnTo>
                <a:lnTo>
                  <a:pt x="11832001" y="6858000"/>
                </a:lnTo>
                <a:lnTo>
                  <a:pt x="11832001" y="6857999"/>
                </a:lnTo>
                <a:lnTo>
                  <a:pt x="360001" y="6857999"/>
                </a:lnTo>
                <a:lnTo>
                  <a:pt x="360001" y="6858000"/>
                </a:lnTo>
                <a:lnTo>
                  <a:pt x="1" y="6858000"/>
                </a:lnTo>
                <a:lnTo>
                  <a:pt x="1" y="6857999"/>
                </a:lnTo>
                <a:lnTo>
                  <a:pt x="0" y="6857999"/>
                </a:lnTo>
                <a:lnTo>
                  <a:pt x="0" y="6497999"/>
                </a:lnTo>
                <a:lnTo>
                  <a:pt x="1" y="6497999"/>
                </a:lnTo>
                <a:lnTo>
                  <a:pt x="1" y="360000"/>
                </a:lnTo>
                <a:lnTo>
                  <a:pt x="0" y="36000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FF4A-70A8-9248-B4BA-E3DED7A31700}"/>
              </a:ext>
            </a:extLst>
          </p:cNvPr>
          <p:cNvSpPr/>
          <p:nvPr userDrawn="1"/>
        </p:nvSpPr>
        <p:spPr>
          <a:xfrm>
            <a:off x="-1607336" y="146187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Presentation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4 lines max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5AEFE7-B037-6846-9200-FA1D40FA2490}"/>
              </a:ext>
            </a:extLst>
          </p:cNvPr>
          <p:cNvSpPr/>
          <p:nvPr userDrawn="1"/>
        </p:nvSpPr>
        <p:spPr>
          <a:xfrm>
            <a:off x="-1607336" y="3654952"/>
            <a:ext cx="1278541" cy="611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Subtitle</a:t>
            </a:r>
          </a:p>
          <a:p>
            <a:pPr algn="r"/>
            <a:r>
              <a:rPr lang="en-US" sz="1100" b="1" i="0">
                <a:solidFill>
                  <a:schemeClr val="tx1"/>
                </a:solidFill>
                <a:latin typeface="IBM Plex Sans SemiBold" panose="020B0503050203000203" pitchFamily="34" charset="0"/>
              </a:rPr>
              <a:t>2 lines max</a:t>
            </a:r>
            <a:endParaRPr lang="en-US" sz="1100" b="1" i="0" dirty="0">
              <a:solidFill>
                <a:schemeClr val="tx1"/>
              </a:solidFill>
              <a:latin typeface="IBM Plex Sans SemiBold" panose="020B0503050203000203" pitchFamily="34" charset="0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120EEB4F-ABEE-814D-8EF3-50DC5B4DAC66}"/>
              </a:ext>
            </a:extLst>
          </p:cNvPr>
          <p:cNvSpPr/>
          <p:nvPr userDrawn="1"/>
        </p:nvSpPr>
        <p:spPr>
          <a:xfrm>
            <a:off x="-282633" y="1463040"/>
            <a:ext cx="133004" cy="2194560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87ECFFE-7F36-694E-8F11-4253B1666900}"/>
              </a:ext>
            </a:extLst>
          </p:cNvPr>
          <p:cNvSpPr/>
          <p:nvPr userDrawn="1"/>
        </p:nvSpPr>
        <p:spPr>
          <a:xfrm>
            <a:off x="-282633" y="3684494"/>
            <a:ext cx="130233" cy="576844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F5BD97B7-13A7-B84E-93C8-BAEDDB323C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5599" y="355922"/>
            <a:ext cx="11485301" cy="6146157"/>
          </a:xfrm>
          <a:custGeom>
            <a:avLst/>
            <a:gdLst>
              <a:gd name="connsiteX0" fmla="*/ 0 w 11485301"/>
              <a:gd name="connsiteY0" fmla="*/ 0 h 6146157"/>
              <a:gd name="connsiteX1" fmla="*/ 11485301 w 11485301"/>
              <a:gd name="connsiteY1" fmla="*/ 0 h 6146157"/>
              <a:gd name="connsiteX2" fmla="*/ 11485301 w 11485301"/>
              <a:gd name="connsiteY2" fmla="*/ 733078 h 6146157"/>
              <a:gd name="connsiteX3" fmla="*/ 6816166 w 11485301"/>
              <a:gd name="connsiteY3" fmla="*/ 733078 h 6146157"/>
              <a:gd name="connsiteX4" fmla="*/ 6816166 w 11485301"/>
              <a:gd name="connsiteY4" fmla="*/ 5413078 h 6146157"/>
              <a:gd name="connsiteX5" fmla="*/ 11485301 w 11485301"/>
              <a:gd name="connsiteY5" fmla="*/ 5413078 h 6146157"/>
              <a:gd name="connsiteX6" fmla="*/ 11485301 w 11485301"/>
              <a:gd name="connsiteY6" fmla="*/ 6146157 h 6146157"/>
              <a:gd name="connsiteX7" fmla="*/ 0 w 11485301"/>
              <a:gd name="connsiteY7" fmla="*/ 6146157 h 614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5301" h="6146157">
                <a:moveTo>
                  <a:pt x="0" y="0"/>
                </a:moveTo>
                <a:lnTo>
                  <a:pt x="11485301" y="0"/>
                </a:lnTo>
                <a:lnTo>
                  <a:pt x="11485301" y="733078"/>
                </a:lnTo>
                <a:lnTo>
                  <a:pt x="6816166" y="733078"/>
                </a:lnTo>
                <a:lnTo>
                  <a:pt x="6816166" y="5413078"/>
                </a:lnTo>
                <a:lnTo>
                  <a:pt x="11485301" y="5413078"/>
                </a:lnTo>
                <a:lnTo>
                  <a:pt x="11485301" y="6146157"/>
                </a:lnTo>
                <a:lnTo>
                  <a:pt x="0" y="614615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288000" rIns="288000"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Drop photo here to add background photo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7B592B49-0EC0-A743-96BA-8989B7B853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4759" y="1470660"/>
            <a:ext cx="4301133" cy="2186940"/>
          </a:xfrm>
          <a:solidFill>
            <a:schemeClr val="accent1"/>
          </a:solidFill>
          <a:ln>
            <a:noFill/>
          </a:ln>
        </p:spPr>
        <p:txBody>
          <a:bodyPr lIns="0" tIns="36000" rIns="72000"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2D2F57-8905-8542-879D-5BEC70B9E59B}"/>
              </a:ext>
            </a:extLst>
          </p:cNvPr>
          <p:cNvCxnSpPr>
            <a:cxnSpLocks/>
          </p:cNvCxnSpPr>
          <p:nvPr userDrawn="1"/>
        </p:nvCxnSpPr>
        <p:spPr>
          <a:xfrm>
            <a:off x="7524313" y="4804806"/>
            <a:ext cx="431716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63748CCE-26B5-5D41-89FB-59B42FBB7D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4759" y="4301625"/>
            <a:ext cx="4301133" cy="315212"/>
          </a:xfrm>
          <a:solidFill>
            <a:schemeClr val="accent1"/>
          </a:solidFill>
          <a:ln>
            <a:noFill/>
          </a:ln>
        </p:spPr>
        <p:txBody>
          <a:bodyPr lIns="0" tIns="0" rIns="180000" bIns="0" anchor="b">
            <a:noAutofit/>
          </a:bodyPr>
          <a:lstStyle>
            <a:lvl1pPr>
              <a:defRPr sz="1200" b="1" i="0" cap="all" baseline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67A70469-0018-424E-A184-7DA2CDC0F6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34759" y="3665115"/>
            <a:ext cx="4301133" cy="631755"/>
          </a:xfrm>
          <a:solidFill>
            <a:schemeClr val="accent1"/>
          </a:solidFill>
          <a:ln>
            <a:noFill/>
          </a:ln>
        </p:spPr>
        <p:txBody>
          <a:bodyPr lIns="0" tIns="72000" rIns="18000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i="0" cap="none" baseline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46" name="Picture Placeholder 9" descr="Lassonde | York University Logo">
            <a:extLst>
              <a:ext uri="{FF2B5EF4-FFF2-40B4-BE49-F238E27FC236}">
                <a16:creationId xmlns:a16="http://schemas.microsoft.com/office/drawing/2014/main" id="{EAFBF119-0909-5F4E-9C66-1F58D0992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34759" y="5072371"/>
            <a:ext cx="2743392" cy="348299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2C59785A-1C5B-764B-93A8-66D735988470}"/>
              </a:ext>
            </a:extLst>
          </p:cNvPr>
          <p:cNvGrpSpPr/>
          <p:nvPr userDrawn="1"/>
        </p:nvGrpSpPr>
        <p:grpSpPr>
          <a:xfrm>
            <a:off x="12065000" y="-947342"/>
            <a:ext cx="2554514" cy="8075345"/>
            <a:chOff x="12065000" y="-947342"/>
            <a:chExt cx="2554514" cy="807534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629B9F-C43A-5647-9209-DD7D8BD59E95}"/>
                </a:ext>
              </a:extLst>
            </p:cNvPr>
            <p:cNvGrpSpPr/>
            <p:nvPr userDrawn="1"/>
          </p:nvGrpSpPr>
          <p:grpSpPr>
            <a:xfrm>
              <a:off x="12192000" y="-947342"/>
              <a:ext cx="2427514" cy="605550"/>
              <a:chOff x="12192000" y="-947342"/>
              <a:chExt cx="2427514" cy="605550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7533273-0AA0-464F-A55E-0338B5F7E6C6}"/>
                  </a:ext>
                </a:extLst>
              </p:cNvPr>
              <p:cNvSpPr txBox="1"/>
              <p:nvPr userDrawn="1"/>
            </p:nvSpPr>
            <p:spPr>
              <a:xfrm>
                <a:off x="12192000" y="-947342"/>
                <a:ext cx="2144486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To remove slide tips,</a:t>
                </a:r>
              </a:p>
              <a:p>
                <a:pPr>
                  <a:lnSpc>
                    <a:spcPct val="90000"/>
                  </a:lnSpc>
                  <a:spcAft>
                    <a:spcPts val="4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click View &gt; Slide Master.</a:t>
                </a:r>
              </a:p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After removing, click ‘X’ to exit.  </a:t>
                </a:r>
              </a:p>
            </p:txBody>
          </p: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DE6702FB-8ECF-D04C-BACA-6D31295058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4291128" y="-853006"/>
                <a:ext cx="328386" cy="446605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4B5BA0F-BDF2-914C-9D85-BA2C1EC53C7F}"/>
                </a:ext>
              </a:extLst>
            </p:cNvPr>
            <p:cNvGrpSpPr/>
            <p:nvPr userDrawn="1"/>
          </p:nvGrpSpPr>
          <p:grpSpPr>
            <a:xfrm>
              <a:off x="12065000" y="-254000"/>
              <a:ext cx="2171700" cy="3007249"/>
              <a:chOff x="12115800" y="0"/>
              <a:chExt cx="2171700" cy="300724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1E36A2B-5807-844B-8A14-CEC40A0B8CBC}"/>
                  </a:ext>
                </a:extLst>
              </p:cNvPr>
              <p:cNvSpPr/>
              <p:nvPr userDrawn="1"/>
            </p:nvSpPr>
            <p:spPr>
              <a:xfrm>
                <a:off x="12287249" y="453077"/>
                <a:ext cx="2000251" cy="25541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190AD73-9D71-9B40-8E02-8678C77ACDCE}"/>
                  </a:ext>
                </a:extLst>
              </p:cNvPr>
              <p:cNvSpPr/>
              <p:nvPr userDrawn="1"/>
            </p:nvSpPr>
            <p:spPr>
              <a:xfrm>
                <a:off x="12287249" y="0"/>
                <a:ext cx="2000251" cy="4906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3" name="Right Triangle 62">
                <a:extLst>
                  <a:ext uri="{FF2B5EF4-FFF2-40B4-BE49-F238E27FC236}">
                    <a16:creationId xmlns:a16="http://schemas.microsoft.com/office/drawing/2014/main" id="{C25DC632-F831-B648-8B9C-859172693E55}"/>
                  </a:ext>
                </a:extLst>
              </p:cNvPr>
              <p:cNvSpPr/>
              <p:nvPr userDrawn="1"/>
            </p:nvSpPr>
            <p:spPr>
              <a:xfrm flipH="1">
                <a:off x="12115800" y="0"/>
                <a:ext cx="174111" cy="21637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463FEAB-B334-C747-9F4D-5FCC7F4FD2B4}"/>
                  </a:ext>
                </a:extLst>
              </p:cNvPr>
              <p:cNvSpPr txBox="1"/>
              <p:nvPr userDrawn="1"/>
            </p:nvSpPr>
            <p:spPr>
              <a:xfrm>
                <a:off x="12516910" y="90429"/>
                <a:ext cx="1211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SLIDE</a:t>
                </a:r>
                <a:r>
                  <a:rPr lang="en-US" sz="1400" b="0" i="0" baseline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 TIPS</a:t>
                </a:r>
                <a:endPara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9A86E7D-AB89-9045-97EF-5D9F61689895}"/>
                  </a:ext>
                </a:extLst>
              </p:cNvPr>
              <p:cNvSpPr txBox="1"/>
              <p:nvPr userDrawn="1"/>
            </p:nvSpPr>
            <p:spPr>
              <a:xfrm>
                <a:off x="12369020" y="656836"/>
                <a:ext cx="1854980" cy="22599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</a:rPr>
                  <a:t>To place your own photo, use Master slides like “Title Style 1” to create from scratch.</a:t>
                </a:r>
              </a:p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 may also delete</a:t>
                </a:r>
                <a:b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existing photos to reveal the placeholder beneath. Then t</a:t>
                </a: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o add a photo, drag a photo onto the slide or click the icon in the placeholder to browse for</a:t>
                </a:r>
                <a:b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your image.</a:t>
                </a:r>
              </a:p>
              <a:p>
                <a:pPr marL="96838" indent="-96838"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If the image covers your text, right click the image, and select “Arrange - &gt; Send to back”.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EA8D75-9A80-9D4C-93AF-CCB77A431A8D}"/>
                </a:ext>
              </a:extLst>
            </p:cNvPr>
            <p:cNvGrpSpPr/>
            <p:nvPr userDrawn="1"/>
          </p:nvGrpSpPr>
          <p:grpSpPr>
            <a:xfrm>
              <a:off x="12237133" y="2882622"/>
              <a:ext cx="2011532" cy="985422"/>
              <a:chOff x="12272640" y="6571606"/>
              <a:chExt cx="1538402" cy="985422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6789E6C-260D-E145-AB15-89AEB3610962}"/>
                  </a:ext>
                </a:extLst>
              </p:cNvPr>
              <p:cNvSpPr/>
              <p:nvPr userDrawn="1"/>
            </p:nvSpPr>
            <p:spPr>
              <a:xfrm>
                <a:off x="12272640" y="6571606"/>
                <a:ext cx="1538402" cy="98542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IBM Plex Sans" panose="020B0503050203000203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A2B3F3-136C-9C46-A45E-9F239F283C92}"/>
                  </a:ext>
                </a:extLst>
              </p:cNvPr>
              <p:cNvSpPr txBox="1"/>
              <p:nvPr userDrawn="1"/>
            </p:nvSpPr>
            <p:spPr>
              <a:xfrm>
                <a:off x="12425440" y="7002160"/>
                <a:ext cx="1161546" cy="4616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2"/>
                    </a:solidFill>
                    <a:latin typeface="IBM Plex Sans" panose="020B0503050203000203" pitchFamily="34" charset="0"/>
                    <a:ea typeface="Arial" charset="0"/>
                    <a:cs typeface="Arial" charset="0"/>
                  </a:rPr>
                  <a:t>Access programmed text formats by using the ‘Indent More’ button.</a:t>
                </a: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D1E0634A-4A87-EA4C-8096-5B7DACD169C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12426082" y="6665739"/>
                <a:ext cx="196784" cy="228984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6B4BD53-C6A8-E841-ACEE-76BB55F3401A}"/>
                </a:ext>
              </a:extLst>
            </p:cNvPr>
            <p:cNvGrpSpPr/>
            <p:nvPr userDrawn="1"/>
          </p:nvGrpSpPr>
          <p:grpSpPr>
            <a:xfrm>
              <a:off x="12236449" y="4009675"/>
              <a:ext cx="2147063" cy="3118328"/>
              <a:chOff x="12236449" y="4803495"/>
              <a:chExt cx="2147063" cy="31183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2030B0B-E41D-9B44-98EF-E7EC0AECFEE1}"/>
                  </a:ext>
                </a:extLst>
              </p:cNvPr>
              <p:cNvGrpSpPr/>
              <p:nvPr userDrawn="1"/>
            </p:nvGrpSpPr>
            <p:grpSpPr>
              <a:xfrm>
                <a:off x="12236449" y="4803495"/>
                <a:ext cx="2147063" cy="2485366"/>
                <a:chOff x="12287249" y="1112812"/>
                <a:chExt cx="2147063" cy="3086847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132D2F4-70B4-8C44-A83B-986D74015DA9}"/>
                    </a:ext>
                  </a:extLst>
                </p:cNvPr>
                <p:cNvSpPr/>
                <p:nvPr userDrawn="1"/>
              </p:nvSpPr>
              <p:spPr>
                <a:xfrm>
                  <a:off x="12287249" y="1565888"/>
                  <a:ext cx="2000251" cy="263377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8BE4998-98EC-6240-9EB9-C0EF343C6FC7}"/>
                    </a:ext>
                  </a:extLst>
                </p:cNvPr>
                <p:cNvSpPr/>
                <p:nvPr userDrawn="1"/>
              </p:nvSpPr>
              <p:spPr>
                <a:xfrm>
                  <a:off x="12287249" y="1112812"/>
                  <a:ext cx="2000251" cy="49061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7F8DD46-23B8-F743-AAF7-FDC423D5F432}"/>
                    </a:ext>
                  </a:extLst>
                </p:cNvPr>
                <p:cNvSpPr txBox="1"/>
                <p:nvPr userDrawn="1"/>
              </p:nvSpPr>
              <p:spPr>
                <a:xfrm>
                  <a:off x="12516910" y="1189721"/>
                  <a:ext cx="1917402" cy="38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0" i="0" dirty="0">
                      <a:solidFill>
                        <a:schemeClr val="bg1"/>
                      </a:solidFill>
                      <a:latin typeface="IBM Plex Sans Medium" panose="020B0503050203000203" pitchFamily="34" charset="0"/>
                      <a:ea typeface="Roboto" charset="0"/>
                      <a:cs typeface="Roboto" charset="0"/>
                    </a:rPr>
                    <a:t>GUIDELINES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2A99359-DC31-144D-A7E6-2367C2BB1656}"/>
                    </a:ext>
                  </a:extLst>
                </p:cNvPr>
                <p:cNvSpPr txBox="1"/>
                <p:nvPr userDrawn="1"/>
              </p:nvSpPr>
              <p:spPr>
                <a:xfrm>
                  <a:off x="12369020" y="1842802"/>
                  <a:ext cx="1797275" cy="2105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Each layout has its own custom gridlines to help build your slides. Keep content within the guides and do not go past them.</a:t>
                  </a:r>
                </a:p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To make guides visible right-click your slide &gt; Grids &amp; Guides &gt; Ensure ‘Guides’ is checked</a:t>
                  </a:r>
                </a:p>
              </p:txBody>
            </p:sp>
          </p:grpSp>
          <p:pic>
            <p:nvPicPr>
              <p:cNvPr id="53" name="Picture 52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0D61F967-130F-EA4D-B608-A4B20EAE23A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29724" t="14641" r="46863" b="57996"/>
              <a:stretch/>
            </p:blipFill>
            <p:spPr>
              <a:xfrm>
                <a:off x="12520795" y="6858000"/>
                <a:ext cx="1365354" cy="106382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</p:grpSp>
      <p:sp>
        <p:nvSpPr>
          <p:cNvPr id="34" name="Colour Pillar">
            <a:extLst>
              <a:ext uri="{FF2B5EF4-FFF2-40B4-BE49-F238E27FC236}">
                <a16:creationId xmlns:a16="http://schemas.microsoft.com/office/drawing/2014/main" id="{C9C1709C-6208-5C49-AC7B-17BFD48BCC7D}"/>
              </a:ext>
            </a:extLst>
          </p:cNvPr>
          <p:cNvSpPr/>
          <p:nvPr userDrawn="1"/>
        </p:nvSpPr>
        <p:spPr>
          <a:xfrm>
            <a:off x="-2772" y="356400"/>
            <a:ext cx="353292" cy="614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21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2716-629B-9C45-AADD-DE61D864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>
            <a:noAutofit/>
          </a:bodyPr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593E-DD51-5A43-8811-462C3D56F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767623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C10F-9D8C-A146-A92B-CA4D61D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2808EE8-9812-924F-92E0-A705FC0A1140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A0672088-1724-3342-BFB3-A9C3D78E98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431" y="1196975"/>
            <a:ext cx="5420895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A88E9F13-81DC-8F4C-8230-3311B1E57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4750" y="1196975"/>
            <a:ext cx="5430910" cy="522097"/>
          </a:xfr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10" name="Text Placeholder 57">
            <a:extLst>
              <a:ext uri="{FF2B5EF4-FFF2-40B4-BE49-F238E27FC236}">
                <a16:creationId xmlns:a16="http://schemas.microsoft.com/office/drawing/2014/main" id="{76B0A7DC-3DDF-4F4C-9115-94893364EA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1773239"/>
            <a:ext cx="5420468" cy="4451938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57">
            <a:extLst>
              <a:ext uri="{FF2B5EF4-FFF2-40B4-BE49-F238E27FC236}">
                <a16:creationId xmlns:a16="http://schemas.microsoft.com/office/drawing/2014/main" id="{FBDE887A-1A03-0340-A830-921CEFD497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4634" y="1773238"/>
            <a:ext cx="5434130" cy="4451939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Lassonde | York University Logo">
            <a:extLst>
              <a:ext uri="{FF2B5EF4-FFF2-40B4-BE49-F238E27FC236}">
                <a16:creationId xmlns:a16="http://schemas.microsoft.com/office/drawing/2014/main" id="{AE9C6DB6-D960-C544-995E-AD0268DE6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61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3739">
          <p15:clr>
            <a:srgbClr val="FBAE40"/>
          </p15:clr>
        </p15:guide>
        <p15:guide id="5" pos="3940">
          <p15:clr>
            <a:srgbClr val="FBAE40"/>
          </p15:clr>
        </p15:guide>
        <p15:guide id="6" pos="7363">
          <p15:clr>
            <a:srgbClr val="FBAE40"/>
          </p15:clr>
        </p15:guide>
        <p15:guide id="9" orient="horz" pos="754">
          <p15:clr>
            <a:srgbClr val="FBAE40"/>
          </p15:clr>
        </p15:guide>
        <p15:guide id="10" orient="horz" pos="1117">
          <p15:clr>
            <a:srgbClr val="FBAE40"/>
          </p15:clr>
        </p15:guide>
        <p15:guide id="12" orient="horz" pos="3884">
          <p15:clr>
            <a:srgbClr val="FBAE40"/>
          </p15:clr>
        </p15:guide>
        <p15:guide id="13" orient="horz" pos="426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2716-629B-9C45-AADD-DE61D864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>
            <a:noAutofit/>
          </a:bodyPr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593E-DD51-5A43-8811-462C3D56F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273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C10F-9D8C-A146-A92B-CA4D61D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2808EE8-9812-924F-92E0-A705FC0A1140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57">
            <a:extLst>
              <a:ext uri="{FF2B5EF4-FFF2-40B4-BE49-F238E27FC236}">
                <a16:creationId xmlns:a16="http://schemas.microsoft.com/office/drawing/2014/main" id="{8FDBC224-29B7-D94D-A917-7189CF9D8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1773238"/>
            <a:ext cx="3523302" cy="4392612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57">
            <a:extLst>
              <a:ext uri="{FF2B5EF4-FFF2-40B4-BE49-F238E27FC236}">
                <a16:creationId xmlns:a16="http://schemas.microsoft.com/office/drawing/2014/main" id="{1ED52BD2-E8AE-D447-A7FC-9FAAD041AC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8637" y="1773238"/>
            <a:ext cx="3510000" cy="4392612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57">
            <a:extLst>
              <a:ext uri="{FF2B5EF4-FFF2-40B4-BE49-F238E27FC236}">
                <a16:creationId xmlns:a16="http://schemas.microsoft.com/office/drawing/2014/main" id="{70C5ADD5-F228-C64F-9A1A-553837A1E7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83540" y="1773238"/>
            <a:ext cx="3492560" cy="4392612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3">
            <a:extLst>
              <a:ext uri="{FF2B5EF4-FFF2-40B4-BE49-F238E27FC236}">
                <a16:creationId xmlns:a16="http://schemas.microsoft.com/office/drawing/2014/main" id="{413C845C-EAE6-AF41-B604-B795A78D3E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432" y="1196975"/>
            <a:ext cx="3524932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20" name="Text Placeholder 53">
            <a:extLst>
              <a:ext uri="{FF2B5EF4-FFF2-40B4-BE49-F238E27FC236}">
                <a16:creationId xmlns:a16="http://schemas.microsoft.com/office/drawing/2014/main" id="{231CCB01-79F2-F34F-BC4D-1031450FD5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32288" y="1196975"/>
            <a:ext cx="3524932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21" name="Text Placeholder 53">
            <a:extLst>
              <a:ext uri="{FF2B5EF4-FFF2-40B4-BE49-F238E27FC236}">
                <a16:creationId xmlns:a16="http://schemas.microsoft.com/office/drawing/2014/main" id="{CF16F710-257F-5041-8125-90E471B9BA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4232" y="1196975"/>
            <a:ext cx="3504531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pic>
        <p:nvPicPr>
          <p:cNvPr id="14" name="Picture 13" descr="Lassonde | York University Logo">
            <a:extLst>
              <a:ext uri="{FF2B5EF4-FFF2-40B4-BE49-F238E27FC236}">
                <a16:creationId xmlns:a16="http://schemas.microsoft.com/office/drawing/2014/main" id="{C5135CED-B9BA-3F46-96DF-7A08487C4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75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6" pos="7363">
          <p15:clr>
            <a:srgbClr val="FBAE40"/>
          </p15:clr>
        </p15:guide>
        <p15:guide id="9" orient="horz" pos="1117">
          <p15:clr>
            <a:srgbClr val="FBAE40"/>
          </p15:clr>
        </p15:guide>
        <p15:guide id="12" orient="horz" pos="3888">
          <p15:clr>
            <a:srgbClr val="FBAE40"/>
          </p15:clr>
        </p15:guide>
        <p15:guide id="13" orient="horz" pos="754">
          <p15:clr>
            <a:srgbClr val="FBAE40"/>
          </p15:clr>
        </p15:guide>
        <p15:guide id="14" pos="2729">
          <p15:clr>
            <a:srgbClr val="FBAE40"/>
          </p15:clr>
        </p15:guide>
        <p15:guide id="15" pos="2547">
          <p15:clr>
            <a:srgbClr val="FBAE40"/>
          </p15:clr>
        </p15:guide>
        <p15:guide id="16" pos="4951">
          <p15:clr>
            <a:srgbClr val="FBAE40"/>
          </p15:clr>
        </p15:guide>
        <p15:guide id="17" pos="515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2716-629B-9C45-AADD-DE61D864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>
            <a:noAutofit/>
          </a:bodyPr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593E-DD51-5A43-8811-462C3D56F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32241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C10F-9D8C-A146-A92B-CA4D61D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CEF09-F0CD-7449-9B9E-747B150BFF64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57">
            <a:extLst>
              <a:ext uri="{FF2B5EF4-FFF2-40B4-BE49-F238E27FC236}">
                <a16:creationId xmlns:a16="http://schemas.microsoft.com/office/drawing/2014/main" id="{E695CA26-1919-114C-BC11-38C996B851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1773238"/>
            <a:ext cx="2540528" cy="4392612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7">
            <a:extLst>
              <a:ext uri="{FF2B5EF4-FFF2-40B4-BE49-F238E27FC236}">
                <a16:creationId xmlns:a16="http://schemas.microsoft.com/office/drawing/2014/main" id="{E13C6EED-B55A-9647-A753-CA6B53800D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78200" y="1773238"/>
            <a:ext cx="2553131" cy="4392612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57">
            <a:extLst>
              <a:ext uri="{FF2B5EF4-FFF2-40B4-BE49-F238E27FC236}">
                <a16:creationId xmlns:a16="http://schemas.microsoft.com/office/drawing/2014/main" id="{F78578F5-EFC6-BC40-9724-A634789392C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54750" y="1773238"/>
            <a:ext cx="2547914" cy="4392612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57">
            <a:extLst>
              <a:ext uri="{FF2B5EF4-FFF2-40B4-BE49-F238E27FC236}">
                <a16:creationId xmlns:a16="http://schemas.microsoft.com/office/drawing/2014/main" id="{F63C3783-BFD5-CE47-813A-DDB4E37BAA6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4518" y="1773238"/>
            <a:ext cx="2549800" cy="4392612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53">
            <a:extLst>
              <a:ext uri="{FF2B5EF4-FFF2-40B4-BE49-F238E27FC236}">
                <a16:creationId xmlns:a16="http://schemas.microsoft.com/office/drawing/2014/main" id="{214B3C36-FAD2-2946-B5D2-577C63AC0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432" y="1196975"/>
            <a:ext cx="2540681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24" name="Text Placeholder 53">
            <a:extLst>
              <a:ext uri="{FF2B5EF4-FFF2-40B4-BE49-F238E27FC236}">
                <a16:creationId xmlns:a16="http://schemas.microsoft.com/office/drawing/2014/main" id="{364A19A7-DFB3-7E45-9878-76EAFAAC77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8200" y="1196975"/>
            <a:ext cx="2540681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26" name="Text Placeholder 53">
            <a:extLst>
              <a:ext uri="{FF2B5EF4-FFF2-40B4-BE49-F238E27FC236}">
                <a16:creationId xmlns:a16="http://schemas.microsoft.com/office/drawing/2014/main" id="{D881590F-FC81-0046-A179-47970EA06C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4750" y="1196975"/>
            <a:ext cx="2540681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27" name="Text Placeholder 53">
            <a:extLst>
              <a:ext uri="{FF2B5EF4-FFF2-40B4-BE49-F238E27FC236}">
                <a16:creationId xmlns:a16="http://schemas.microsoft.com/office/drawing/2014/main" id="{EE21CEE7-7C87-8948-B4EA-C94A787492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4518" y="1196975"/>
            <a:ext cx="2540681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pic>
        <p:nvPicPr>
          <p:cNvPr id="16" name="Picture 15" descr="Lassonde | York University Logo">
            <a:extLst>
              <a:ext uri="{FF2B5EF4-FFF2-40B4-BE49-F238E27FC236}">
                <a16:creationId xmlns:a16="http://schemas.microsoft.com/office/drawing/2014/main" id="{B282146F-4625-C74A-982E-400F1F4AA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6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1927">
          <p15:clr>
            <a:srgbClr val="FBAE40"/>
          </p15:clr>
        </p15:guide>
        <p15:guide id="5" pos="2128">
          <p15:clr>
            <a:srgbClr val="FBAE40"/>
          </p15:clr>
        </p15:guide>
        <p15:guide id="6" pos="3739">
          <p15:clr>
            <a:srgbClr val="FBAE40"/>
          </p15:clr>
        </p15:guide>
        <p15:guide id="7" pos="3940">
          <p15:clr>
            <a:srgbClr val="FBAE40"/>
          </p15:clr>
        </p15:guide>
        <p15:guide id="8" pos="5551">
          <p15:clr>
            <a:srgbClr val="FBAE40"/>
          </p15:clr>
        </p15:guide>
        <p15:guide id="9" pos="5752">
          <p15:clr>
            <a:srgbClr val="FBAE40"/>
          </p15:clr>
        </p15:guide>
        <p15:guide id="10" pos="7363">
          <p15:clr>
            <a:srgbClr val="FBAE40"/>
          </p15:clr>
        </p15:guide>
        <p15:guide id="14" orient="horz" pos="1117">
          <p15:clr>
            <a:srgbClr val="FBAE40"/>
          </p15:clr>
        </p15:guide>
        <p15:guide id="15" orient="horz" pos="754">
          <p15:clr>
            <a:srgbClr val="FBAE40"/>
          </p15:clr>
        </p15:guide>
        <p15:guide id="16" orient="horz" pos="38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8830-8DE6-E743-9B67-82BF481503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2683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DF6FD-C686-2643-ADA9-64A255B0A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53">
            <a:extLst>
              <a:ext uri="{FF2B5EF4-FFF2-40B4-BE49-F238E27FC236}">
                <a16:creationId xmlns:a16="http://schemas.microsoft.com/office/drawing/2014/main" id="{CB29EAEC-ED52-734C-A9C2-9238F3800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860" y="2986560"/>
            <a:ext cx="2535912" cy="455613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57">
            <a:extLst>
              <a:ext uri="{FF2B5EF4-FFF2-40B4-BE49-F238E27FC236}">
                <a16:creationId xmlns:a16="http://schemas.microsoft.com/office/drawing/2014/main" id="{CE216B64-AA64-524F-9D96-7653A498F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60" y="4100286"/>
            <a:ext cx="2530185" cy="2065564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D45634A0-916A-374A-AECC-DB9660BE4A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69470" y="1443947"/>
            <a:ext cx="1426482" cy="1426480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2EF84AE-0FCA-C143-B4C1-5475E6B0C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860" y="3521089"/>
            <a:ext cx="2535912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tx2"/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4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 or title</a:t>
            </a:r>
          </a:p>
        </p:txBody>
      </p:sp>
      <p:sp>
        <p:nvSpPr>
          <p:cNvPr id="57" name="Text Placeholder 53">
            <a:extLst>
              <a:ext uri="{FF2B5EF4-FFF2-40B4-BE49-F238E27FC236}">
                <a16:creationId xmlns:a16="http://schemas.microsoft.com/office/drawing/2014/main" id="{4D67E01E-ABB3-D343-838B-79B17CFC4E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78200" y="2986560"/>
            <a:ext cx="2557595" cy="455613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9" name="Picture Placeholder 51">
            <a:extLst>
              <a:ext uri="{FF2B5EF4-FFF2-40B4-BE49-F238E27FC236}">
                <a16:creationId xmlns:a16="http://schemas.microsoft.com/office/drawing/2014/main" id="{ED70D57D-04C2-8342-83BC-C6EEBFEF848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918853" y="1443947"/>
            <a:ext cx="1426482" cy="1426480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12CD07E1-6CC0-AA46-91C2-A71FBE0679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0326" y="2986560"/>
            <a:ext cx="2541888" cy="455613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Picture Placeholder 51">
            <a:extLst>
              <a:ext uri="{FF2B5EF4-FFF2-40B4-BE49-F238E27FC236}">
                <a16:creationId xmlns:a16="http://schemas.microsoft.com/office/drawing/2014/main" id="{EC3C3F17-35BA-9F44-8BC1-0F7A808E730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46665" y="1443947"/>
            <a:ext cx="1426482" cy="1426480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A9826A4D-4FF0-C741-B6E8-3C5612F35D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23114" y="2986560"/>
            <a:ext cx="2570123" cy="455613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7" name="Picture Placeholder 51">
            <a:extLst>
              <a:ext uri="{FF2B5EF4-FFF2-40B4-BE49-F238E27FC236}">
                <a16:creationId xmlns:a16="http://schemas.microsoft.com/office/drawing/2014/main" id="{CC8ADDD2-BB68-E040-8A63-24C2E6F0F0F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696048" y="1443947"/>
            <a:ext cx="1426482" cy="1426480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add headshot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7054129-068B-B64A-9610-DFCA5A05A8E9}"/>
              </a:ext>
            </a:extLst>
          </p:cNvPr>
          <p:cNvSpPr/>
          <p:nvPr userDrawn="1"/>
        </p:nvSpPr>
        <p:spPr>
          <a:xfrm>
            <a:off x="-1607336" y="3031767"/>
            <a:ext cx="1278541" cy="3854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Name</a:t>
            </a:r>
          </a:p>
          <a:p>
            <a:pPr algn="r"/>
            <a:r>
              <a:rPr lang="en-US" sz="1100" b="1" i="0" kern="120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2 lines max</a:t>
            </a:r>
            <a:endParaRPr lang="en-US" sz="1100" b="1" i="0" kern="1200" dirty="0">
              <a:solidFill>
                <a:schemeClr val="tx1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F249D7DA-19EC-0346-83DB-15F20B047E46}"/>
              </a:ext>
            </a:extLst>
          </p:cNvPr>
          <p:cNvSpPr/>
          <p:nvPr userDrawn="1"/>
        </p:nvSpPr>
        <p:spPr>
          <a:xfrm>
            <a:off x="-279399" y="3001069"/>
            <a:ext cx="120650" cy="446837"/>
          </a:xfrm>
          <a:custGeom>
            <a:avLst/>
            <a:gdLst>
              <a:gd name="connsiteX0" fmla="*/ 187325 w 187325"/>
              <a:gd name="connsiteY0" fmla="*/ 0 h 3140075"/>
              <a:gd name="connsiteX1" fmla="*/ 0 w 187325"/>
              <a:gd name="connsiteY1" fmla="*/ 0 h 3140075"/>
              <a:gd name="connsiteX2" fmla="*/ 0 w 187325"/>
              <a:gd name="connsiteY2" fmla="*/ 3140075 h 3140075"/>
              <a:gd name="connsiteX3" fmla="*/ 171450 w 187325"/>
              <a:gd name="connsiteY3" fmla="*/ 3140075 h 31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" h="3140075">
                <a:moveTo>
                  <a:pt x="187325" y="0"/>
                </a:moveTo>
                <a:lnTo>
                  <a:pt x="0" y="0"/>
                </a:lnTo>
                <a:lnTo>
                  <a:pt x="0" y="3140075"/>
                </a:lnTo>
                <a:lnTo>
                  <a:pt x="171450" y="3140075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all" baseline="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3E399E-C323-5743-A1D2-2EB70C5A6D2E}"/>
              </a:ext>
            </a:extLst>
          </p:cNvPr>
          <p:cNvSpPr/>
          <p:nvPr userDrawn="1"/>
        </p:nvSpPr>
        <p:spPr>
          <a:xfrm>
            <a:off x="-1607336" y="3558743"/>
            <a:ext cx="1278541" cy="3854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Role or title</a:t>
            </a:r>
          </a:p>
          <a:p>
            <a:pPr algn="r"/>
            <a:r>
              <a:rPr lang="en-US" sz="1100" b="1" i="0" kern="120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2 lines max</a:t>
            </a:r>
            <a:endParaRPr lang="en-US" sz="1100" b="1" i="0" kern="1200" dirty="0">
              <a:solidFill>
                <a:schemeClr val="tx1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4909290-5599-4443-9F34-5778A1B1FEAE}"/>
              </a:ext>
            </a:extLst>
          </p:cNvPr>
          <p:cNvSpPr/>
          <p:nvPr userDrawn="1"/>
        </p:nvSpPr>
        <p:spPr>
          <a:xfrm>
            <a:off x="-279399" y="3554279"/>
            <a:ext cx="120650" cy="395630"/>
          </a:xfrm>
          <a:custGeom>
            <a:avLst/>
            <a:gdLst>
              <a:gd name="connsiteX0" fmla="*/ 187325 w 187325"/>
              <a:gd name="connsiteY0" fmla="*/ 0 h 3140075"/>
              <a:gd name="connsiteX1" fmla="*/ 0 w 187325"/>
              <a:gd name="connsiteY1" fmla="*/ 0 h 3140075"/>
              <a:gd name="connsiteX2" fmla="*/ 0 w 187325"/>
              <a:gd name="connsiteY2" fmla="*/ 3140075 h 3140075"/>
              <a:gd name="connsiteX3" fmla="*/ 171450 w 187325"/>
              <a:gd name="connsiteY3" fmla="*/ 3140075 h 31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" h="3140075">
                <a:moveTo>
                  <a:pt x="187325" y="0"/>
                </a:moveTo>
                <a:lnTo>
                  <a:pt x="0" y="0"/>
                </a:lnTo>
                <a:lnTo>
                  <a:pt x="0" y="3140075"/>
                </a:lnTo>
                <a:lnTo>
                  <a:pt x="171450" y="3140075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C51042-5426-6840-9776-176F18AE763C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57">
            <a:extLst>
              <a:ext uri="{FF2B5EF4-FFF2-40B4-BE49-F238E27FC236}">
                <a16:creationId xmlns:a16="http://schemas.microsoft.com/office/drawing/2014/main" id="{0A0C6D09-59C1-3E46-829F-A0F092E738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83976" y="4100286"/>
            <a:ext cx="2551819" cy="2065564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 b="0" i="0">
                <a:latin typeface="IBM Plex Sans" panose="020B050305020300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bio</a:t>
            </a:r>
          </a:p>
        </p:txBody>
      </p:sp>
      <p:sp>
        <p:nvSpPr>
          <p:cNvPr id="30" name="Text Placeholder 57">
            <a:extLst>
              <a:ext uri="{FF2B5EF4-FFF2-40B4-BE49-F238E27FC236}">
                <a16:creationId xmlns:a16="http://schemas.microsoft.com/office/drawing/2014/main" id="{F9010CEB-567B-504A-B18C-A4831904CF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76130" y="4100286"/>
            <a:ext cx="2536148" cy="2065564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31" name="Text Placeholder 57">
            <a:extLst>
              <a:ext uri="{FF2B5EF4-FFF2-40B4-BE49-F238E27FC236}">
                <a16:creationId xmlns:a16="http://schemas.microsoft.com/office/drawing/2014/main" id="{0DD6DE0E-D360-EA4A-8410-36D2A64AD91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23114" y="4100286"/>
            <a:ext cx="2564319" cy="2065564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CD537F-2C2A-4545-8055-1CA5AAC9921A}"/>
              </a:ext>
            </a:extLst>
          </p:cNvPr>
          <p:cNvGrpSpPr/>
          <p:nvPr userDrawn="1"/>
        </p:nvGrpSpPr>
        <p:grpSpPr>
          <a:xfrm>
            <a:off x="12065000" y="-254000"/>
            <a:ext cx="2405602" cy="3262377"/>
            <a:chOff x="12065000" y="-254000"/>
            <a:chExt cx="2405602" cy="326237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031130-C249-1746-834C-EDC3C8A96FB1}"/>
                </a:ext>
              </a:extLst>
            </p:cNvPr>
            <p:cNvSpPr/>
            <p:nvPr userDrawn="1"/>
          </p:nvSpPr>
          <p:spPr>
            <a:xfrm>
              <a:off x="12236449" y="199077"/>
              <a:ext cx="2000251" cy="2809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C16B82-78DE-8048-B823-C08F79348C86}"/>
                </a:ext>
              </a:extLst>
            </p:cNvPr>
            <p:cNvSpPr/>
            <p:nvPr userDrawn="1"/>
          </p:nvSpPr>
          <p:spPr>
            <a:xfrm>
              <a:off x="12236449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7F562556-E27E-264E-99C0-D1C63D75E375}"/>
                </a:ext>
              </a:extLst>
            </p:cNvPr>
            <p:cNvSpPr/>
            <p:nvPr userDrawn="1"/>
          </p:nvSpPr>
          <p:spPr>
            <a:xfrm flipH="1">
              <a:off x="12065000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08AE33-3367-1343-A4A0-5F83F47BE3EF}"/>
                </a:ext>
              </a:extLst>
            </p:cNvPr>
            <p:cNvSpPr txBox="1"/>
            <p:nvPr userDrawn="1"/>
          </p:nvSpPr>
          <p:spPr>
            <a:xfrm>
              <a:off x="12466110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9B2F54-ABA6-894C-BC43-0C34C2F3316E}"/>
                </a:ext>
              </a:extLst>
            </p:cNvPr>
            <p:cNvSpPr txBox="1"/>
            <p:nvPr userDrawn="1"/>
          </p:nvSpPr>
          <p:spPr>
            <a:xfrm>
              <a:off x="12318220" y="429245"/>
              <a:ext cx="1796791" cy="24436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 Images will fill left to right. 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Cropping the image: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Right-click on the image. Choose ‘Crop’ from the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menu. Adjust the size &amp; position to your preference. Press ‘esc’ or click outside image area to exit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cropping mode.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If your image doesn’t fully fill the box: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Click the arrow beside ‘Crop’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Select ‘Fill’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85F7CEC-08AE-3344-BA91-D2AE197E42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3684" t="12097" r="43371" b="20368"/>
            <a:stretch/>
          </p:blipFill>
          <p:spPr>
            <a:xfrm>
              <a:off x="14061142" y="1344710"/>
              <a:ext cx="228679" cy="356879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56C73F-8090-0044-8E83-F95C9D9DA8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9626" t="9096" r="59420" b="9075"/>
            <a:stretch/>
          </p:blipFill>
          <p:spPr>
            <a:xfrm>
              <a:off x="14047433" y="2596811"/>
              <a:ext cx="423169" cy="320454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58F036-9685-8C4F-82BC-3B6F801B664F}"/>
              </a:ext>
            </a:extLst>
          </p:cNvPr>
          <p:cNvGrpSpPr/>
          <p:nvPr userDrawn="1"/>
        </p:nvGrpSpPr>
        <p:grpSpPr>
          <a:xfrm>
            <a:off x="12236449" y="3186320"/>
            <a:ext cx="2000251" cy="2958448"/>
            <a:chOff x="12236449" y="3360056"/>
            <a:chExt cx="2000251" cy="295844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173A873-10DD-8A4D-9887-2B3DDE038277}"/>
                </a:ext>
              </a:extLst>
            </p:cNvPr>
            <p:cNvSpPr/>
            <p:nvPr userDrawn="1"/>
          </p:nvSpPr>
          <p:spPr>
            <a:xfrm>
              <a:off x="12236449" y="3813133"/>
              <a:ext cx="2000251" cy="25053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AF1BE5-D210-3146-8D96-BEE6EB11EFC8}"/>
                </a:ext>
              </a:extLst>
            </p:cNvPr>
            <p:cNvSpPr/>
            <p:nvPr userDrawn="1"/>
          </p:nvSpPr>
          <p:spPr>
            <a:xfrm>
              <a:off x="12236449" y="3360056"/>
              <a:ext cx="2000251" cy="59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3F170C-277D-954A-ABAA-EDF5AA994B7A}"/>
                </a:ext>
              </a:extLst>
            </p:cNvPr>
            <p:cNvSpPr txBox="1"/>
            <p:nvPr userDrawn="1"/>
          </p:nvSpPr>
          <p:spPr>
            <a:xfrm>
              <a:off x="12466109" y="3417829"/>
              <a:ext cx="1663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HEADSHOTS: CROPPING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0F81BD9-B2FB-A74B-A7A3-BFE3CA73B553}"/>
                </a:ext>
              </a:extLst>
            </p:cNvPr>
            <p:cNvSpPr txBox="1"/>
            <p:nvPr userDrawn="1"/>
          </p:nvSpPr>
          <p:spPr>
            <a:xfrm>
              <a:off x="12318220" y="4096342"/>
              <a:ext cx="1693055" cy="10242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When resizing headshots, maintain the same amount of white space around each person. If possible, align the top of each person’s head and adjust them to be the same size.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6E39219-D9D2-604C-B964-CE1DE3755DC5}"/>
                </a:ext>
              </a:extLst>
            </p:cNvPr>
            <p:cNvGrpSpPr/>
            <p:nvPr userDrawn="1"/>
          </p:nvGrpSpPr>
          <p:grpSpPr>
            <a:xfrm>
              <a:off x="12455525" y="5714968"/>
              <a:ext cx="1597025" cy="438944"/>
              <a:chOff x="12455525" y="5733256"/>
              <a:chExt cx="1597025" cy="43894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AECD0E-D0DC-B846-AFC7-8EB3FD29148B}"/>
                  </a:ext>
                </a:extLst>
              </p:cNvPr>
              <p:cNvGrpSpPr/>
              <p:nvPr userDrawn="1"/>
            </p:nvGrpSpPr>
            <p:grpSpPr>
              <a:xfrm>
                <a:off x="12518315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6" name="Graphic 5">
                  <a:extLst>
                    <a:ext uri="{FF2B5EF4-FFF2-40B4-BE49-F238E27FC236}">
                      <a16:creationId xmlns:a16="http://schemas.microsoft.com/office/drawing/2014/main" id="{15E05C98-E599-DA41-A9D4-C8E65D4054E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F272C75-FC1A-1043-8DC4-B72713FD77B8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9679A78-1706-AA47-819F-89B16333C96F}"/>
                  </a:ext>
                </a:extLst>
              </p:cNvPr>
              <p:cNvGrpSpPr/>
              <p:nvPr userDrawn="1"/>
            </p:nvGrpSpPr>
            <p:grpSpPr>
              <a:xfrm>
                <a:off x="12872679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77" name="Graphic 76">
                  <a:extLst>
                    <a:ext uri="{FF2B5EF4-FFF2-40B4-BE49-F238E27FC236}">
                      <a16:creationId xmlns:a16="http://schemas.microsoft.com/office/drawing/2014/main" id="{28F5CF5C-490F-5348-93B5-EDB1B57FDF6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D017EFA-8353-634B-9923-771C47807566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4124EDD7-5A48-DF48-BC5E-F8C59BC9D076}"/>
                  </a:ext>
                </a:extLst>
              </p:cNvPr>
              <p:cNvGrpSpPr/>
              <p:nvPr userDrawn="1"/>
            </p:nvGrpSpPr>
            <p:grpSpPr>
              <a:xfrm>
                <a:off x="13227043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80" name="Graphic 79">
                  <a:extLst>
                    <a:ext uri="{FF2B5EF4-FFF2-40B4-BE49-F238E27FC236}">
                      <a16:creationId xmlns:a16="http://schemas.microsoft.com/office/drawing/2014/main" id="{C2FB88DE-8515-3443-9D4E-C0C0F1480B6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3B09CFF-8074-4C4F-9B18-63E3646174FE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672421C-D6EE-0441-97C2-BABC1C35B2B1}"/>
                  </a:ext>
                </a:extLst>
              </p:cNvPr>
              <p:cNvGrpSpPr/>
              <p:nvPr userDrawn="1"/>
            </p:nvGrpSpPr>
            <p:grpSpPr>
              <a:xfrm>
                <a:off x="13581406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83" name="Graphic 82">
                  <a:extLst>
                    <a:ext uri="{FF2B5EF4-FFF2-40B4-BE49-F238E27FC236}">
                      <a16:creationId xmlns:a16="http://schemas.microsoft.com/office/drawing/2014/main" id="{3F529CAD-6F24-6745-91A5-63FEE7BB4FF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91535187-B13A-E64E-A8B4-DA3E6BAB34CB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ADF3EE22-A317-C34E-B1C5-45F13115A0AF}"/>
                  </a:ext>
                </a:extLst>
              </p:cNvPr>
              <p:cNvSpPr/>
              <p:nvPr userDrawn="1"/>
            </p:nvSpPr>
            <p:spPr>
              <a:xfrm>
                <a:off x="12455525" y="5733256"/>
                <a:ext cx="1489075" cy="390525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820A1A98-04BB-B142-BC0C-76CE4F11DB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3893800" y="6013450"/>
                <a:ext cx="158750" cy="15875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AABEC2F-3FCB-ED4A-A3AB-89D9DCEDBFF3}"/>
                </a:ext>
              </a:extLst>
            </p:cNvPr>
            <p:cNvGrpSpPr/>
            <p:nvPr userDrawn="1"/>
          </p:nvGrpSpPr>
          <p:grpSpPr>
            <a:xfrm>
              <a:off x="12455525" y="5229987"/>
              <a:ext cx="1597025" cy="431800"/>
              <a:chOff x="12455525" y="5248275"/>
              <a:chExt cx="1597025" cy="43180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198A7D5-B941-1346-9E26-41C79270CD1A}"/>
                  </a:ext>
                </a:extLst>
              </p:cNvPr>
              <p:cNvGrpSpPr/>
              <p:nvPr userDrawn="1"/>
            </p:nvGrpSpPr>
            <p:grpSpPr>
              <a:xfrm>
                <a:off x="12518315" y="5302400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87" name="Graphic 86">
                  <a:extLst>
                    <a:ext uri="{FF2B5EF4-FFF2-40B4-BE49-F238E27FC236}">
                      <a16:creationId xmlns:a16="http://schemas.microsoft.com/office/drawing/2014/main" id="{7BBD8531-3FAC-C04D-B79F-7B16B2A917F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19045" t="-2291" r="20594" b="49026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05322F6-E29B-3948-AADC-7043106F260E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65E01D8-F5E5-7E4F-9539-65C2911130DF}"/>
                  </a:ext>
                </a:extLst>
              </p:cNvPr>
              <p:cNvGrpSpPr/>
              <p:nvPr userDrawn="1"/>
            </p:nvGrpSpPr>
            <p:grpSpPr>
              <a:xfrm>
                <a:off x="12843992" y="5290124"/>
                <a:ext cx="334126" cy="294851"/>
                <a:chOff x="12489628" y="5394466"/>
                <a:chExt cx="334126" cy="294851"/>
              </a:xfrm>
            </p:grpSpPr>
            <p:pic>
              <p:nvPicPr>
                <p:cNvPr id="90" name="Graphic 89">
                  <a:extLst>
                    <a:ext uri="{FF2B5EF4-FFF2-40B4-BE49-F238E27FC236}">
                      <a16:creationId xmlns:a16="http://schemas.microsoft.com/office/drawing/2014/main" id="{94443BB8-83CA-E640-A68C-79948441AF0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489628" y="5394466"/>
                  <a:ext cx="334126" cy="294851"/>
                </a:xfrm>
                <a:prstGeom prst="rect">
                  <a:avLst/>
                </a:prstGeom>
              </p:spPr>
            </p:pic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940B5F43-28EE-7241-8A12-90831744FACC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FE00A1C-A059-394A-9B71-52DAD00D86E3}"/>
                  </a:ext>
                </a:extLst>
              </p:cNvPr>
              <p:cNvGrpSpPr/>
              <p:nvPr userDrawn="1"/>
            </p:nvGrpSpPr>
            <p:grpSpPr>
              <a:xfrm>
                <a:off x="13194770" y="5302400"/>
                <a:ext cx="334764" cy="283172"/>
                <a:chOff x="12486042" y="5406742"/>
                <a:chExt cx="334764" cy="283172"/>
              </a:xfrm>
            </p:grpSpPr>
            <p:pic>
              <p:nvPicPr>
                <p:cNvPr id="93" name="Graphic 92">
                  <a:extLst>
                    <a:ext uri="{FF2B5EF4-FFF2-40B4-BE49-F238E27FC236}">
                      <a16:creationId xmlns:a16="http://schemas.microsoft.com/office/drawing/2014/main" id="{47FDF333-60E2-4F46-8070-391A9948ECB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28387" t="1" r="29379" b="69441"/>
                <a:stretch/>
              </p:blipFill>
              <p:spPr>
                <a:xfrm>
                  <a:off x="12486042" y="5447692"/>
                  <a:ext cx="334764" cy="242222"/>
                </a:xfrm>
                <a:prstGeom prst="rect">
                  <a:avLst/>
                </a:prstGeom>
              </p:spPr>
            </p:pic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509B3085-E7F8-AF48-B9FE-91E73E017EB6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70C983C-AAB1-C242-A881-D852981C1A2D}"/>
                  </a:ext>
                </a:extLst>
              </p:cNvPr>
              <p:cNvGrpSpPr/>
              <p:nvPr userDrawn="1"/>
            </p:nvGrpSpPr>
            <p:grpSpPr>
              <a:xfrm>
                <a:off x="13581406" y="5302400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96" name="Graphic 95">
                  <a:extLst>
                    <a:ext uri="{FF2B5EF4-FFF2-40B4-BE49-F238E27FC236}">
                      <a16:creationId xmlns:a16="http://schemas.microsoft.com/office/drawing/2014/main" id="{5A1F7849-60D2-FB42-95FF-D2733BB4ACC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9333" t="-984" r="12772" b="32248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831ED36-DC9A-F148-BF1D-396A2295B413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AE5C59A-E79A-C345-AE89-38388F37C4BA}"/>
                  </a:ext>
                </a:extLst>
              </p:cNvPr>
              <p:cNvSpPr/>
              <p:nvPr userDrawn="1"/>
            </p:nvSpPr>
            <p:spPr>
              <a:xfrm>
                <a:off x="12455525" y="5248275"/>
                <a:ext cx="1489075" cy="39052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396BE36-6A47-5248-A759-56E70A96166E}"/>
                  </a:ext>
                </a:extLst>
              </p:cNvPr>
              <p:cNvGrpSpPr/>
              <p:nvPr userDrawn="1"/>
            </p:nvGrpSpPr>
            <p:grpSpPr>
              <a:xfrm>
                <a:off x="13898562" y="5526087"/>
                <a:ext cx="153988" cy="153988"/>
                <a:chOff x="13949362" y="5565775"/>
                <a:chExt cx="120650" cy="12065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2E049D4-D6D5-604E-9DE0-8C2B8478A2BE}"/>
                    </a:ext>
                  </a:extLst>
                </p:cNvPr>
                <p:cNvSpPr/>
                <p:nvPr userDrawn="1"/>
              </p:nvSpPr>
              <p:spPr>
                <a:xfrm>
                  <a:off x="13955712" y="5572125"/>
                  <a:ext cx="107950" cy="10795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1600"/>
                </a:p>
              </p:txBody>
            </p:sp>
            <p:pic>
              <p:nvPicPr>
                <p:cNvPr id="15" name="Graphic 14">
                  <a:extLst>
                    <a:ext uri="{FF2B5EF4-FFF2-40B4-BE49-F238E27FC236}">
                      <a16:creationId xmlns:a16="http://schemas.microsoft.com/office/drawing/2014/main" id="{4CE49B2D-AF95-0644-A288-2C74EB8DD69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49362" y="5565775"/>
                  <a:ext cx="120650" cy="12065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4" name="Text Placeholder 53">
            <a:extLst>
              <a:ext uri="{FF2B5EF4-FFF2-40B4-BE49-F238E27FC236}">
                <a16:creationId xmlns:a16="http://schemas.microsoft.com/office/drawing/2014/main" id="{F201B278-13BC-D14B-B7C9-B7A3219F17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78200" y="3521089"/>
            <a:ext cx="2535912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tx2"/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4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 or title</a:t>
            </a:r>
          </a:p>
        </p:txBody>
      </p:sp>
      <p:sp>
        <p:nvSpPr>
          <p:cNvPr id="75" name="Text Placeholder 53">
            <a:extLst>
              <a:ext uri="{FF2B5EF4-FFF2-40B4-BE49-F238E27FC236}">
                <a16:creationId xmlns:a16="http://schemas.microsoft.com/office/drawing/2014/main" id="{66A7B0E5-DAB0-5348-8990-BC0887040BD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0326" y="3521089"/>
            <a:ext cx="2535912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tx2"/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4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 or title</a:t>
            </a:r>
          </a:p>
        </p:txBody>
      </p:sp>
      <p:sp>
        <p:nvSpPr>
          <p:cNvPr id="85" name="Text Placeholder 53">
            <a:extLst>
              <a:ext uri="{FF2B5EF4-FFF2-40B4-BE49-F238E27FC236}">
                <a16:creationId xmlns:a16="http://schemas.microsoft.com/office/drawing/2014/main" id="{408B7542-48A6-B14C-A817-B961F060DED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23114" y="3521089"/>
            <a:ext cx="2535912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tx2"/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4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 or title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8F57AE45-33D9-C440-9135-ACD7B971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/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72ED127-4BC0-EB4B-9A56-7F0D38A9A10A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635F6A5-5BE4-CC42-8EAF-5D27A136987E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D26444B-1D65-E146-B587-93BA7E4BCA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pic>
        <p:nvPicPr>
          <p:cNvPr id="104" name="Picture 103" descr="Lassonde | York University Logo">
            <a:extLst>
              <a:ext uri="{FF2B5EF4-FFF2-40B4-BE49-F238E27FC236}">
                <a16:creationId xmlns:a16="http://schemas.microsoft.com/office/drawing/2014/main" id="{51266BDE-EF95-2C49-A4DD-4E7EECF8957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25">
          <p15:clr>
            <a:srgbClr val="FBAE40"/>
          </p15:clr>
        </p15:guide>
        <p15:guide id="4" pos="1927">
          <p15:clr>
            <a:srgbClr val="FBAE40"/>
          </p15:clr>
        </p15:guide>
        <p15:guide id="5" pos="2128">
          <p15:clr>
            <a:srgbClr val="FBAE40"/>
          </p15:clr>
        </p15:guide>
        <p15:guide id="6" pos="3739">
          <p15:clr>
            <a:srgbClr val="FBAE40"/>
          </p15:clr>
        </p15:guide>
        <p15:guide id="7" pos="3940">
          <p15:clr>
            <a:srgbClr val="FBAE40"/>
          </p15:clr>
        </p15:guide>
        <p15:guide id="8" pos="5551">
          <p15:clr>
            <a:srgbClr val="FBAE40"/>
          </p15:clr>
        </p15:guide>
        <p15:guide id="9" pos="5752">
          <p15:clr>
            <a:srgbClr val="FBAE40"/>
          </p15:clr>
        </p15:guide>
        <p15:guide id="10" pos="7363">
          <p15:clr>
            <a:srgbClr val="FBAE40"/>
          </p15:clr>
        </p15:guide>
        <p15:guide id="13" orient="horz" pos="1933">
          <p15:clr>
            <a:srgbClr val="FBAE40"/>
          </p15:clr>
        </p15:guide>
        <p15:guide id="14" orient="horz" pos="2505">
          <p15:clr>
            <a:srgbClr val="FBAE40"/>
          </p15:clr>
        </p15:guide>
        <p15:guide id="16" orient="horz" pos="38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8830-8DE6-E743-9B67-82BF481503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151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DF6FD-C686-2643-ADA9-64A255B0A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53">
            <a:extLst>
              <a:ext uri="{FF2B5EF4-FFF2-40B4-BE49-F238E27FC236}">
                <a16:creationId xmlns:a16="http://schemas.microsoft.com/office/drawing/2014/main" id="{CB29EAEC-ED52-734C-A9C2-9238F3800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860" y="2683883"/>
            <a:ext cx="1581403" cy="458904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NAME</a:t>
            </a:r>
          </a:p>
        </p:txBody>
      </p:sp>
      <p:sp>
        <p:nvSpPr>
          <p:cNvPr id="44" name="Text Placeholder 57">
            <a:extLst>
              <a:ext uri="{FF2B5EF4-FFF2-40B4-BE49-F238E27FC236}">
                <a16:creationId xmlns:a16="http://schemas.microsoft.com/office/drawing/2014/main" id="{CE216B64-AA64-524F-9D96-7653A498F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60" y="3941379"/>
            <a:ext cx="1577832" cy="2224471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D45634A0-916A-374A-AECC-DB9660BE4A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3112" y="1456684"/>
            <a:ext cx="1086216" cy="1086214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3600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7054129-068B-B64A-9610-DFCA5A05A8E9}"/>
              </a:ext>
            </a:extLst>
          </p:cNvPr>
          <p:cNvSpPr/>
          <p:nvPr userDrawn="1"/>
        </p:nvSpPr>
        <p:spPr>
          <a:xfrm>
            <a:off x="-1607336" y="2740747"/>
            <a:ext cx="1278541" cy="3854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Name</a:t>
            </a:r>
          </a:p>
          <a:p>
            <a:pPr algn="r"/>
            <a:r>
              <a:rPr lang="en-US" sz="1100" b="1" i="0" kern="120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2 lines max</a:t>
            </a:r>
            <a:endParaRPr lang="en-US" sz="1100" b="1" i="0" kern="1200" dirty="0">
              <a:solidFill>
                <a:schemeClr val="tx1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F249D7DA-19EC-0346-83DB-15F20B047E46}"/>
              </a:ext>
            </a:extLst>
          </p:cNvPr>
          <p:cNvSpPr/>
          <p:nvPr userDrawn="1"/>
        </p:nvSpPr>
        <p:spPr>
          <a:xfrm>
            <a:off x="-279399" y="2710049"/>
            <a:ext cx="120650" cy="446837"/>
          </a:xfrm>
          <a:custGeom>
            <a:avLst/>
            <a:gdLst>
              <a:gd name="connsiteX0" fmla="*/ 187325 w 187325"/>
              <a:gd name="connsiteY0" fmla="*/ 0 h 3140075"/>
              <a:gd name="connsiteX1" fmla="*/ 0 w 187325"/>
              <a:gd name="connsiteY1" fmla="*/ 0 h 3140075"/>
              <a:gd name="connsiteX2" fmla="*/ 0 w 187325"/>
              <a:gd name="connsiteY2" fmla="*/ 3140075 h 3140075"/>
              <a:gd name="connsiteX3" fmla="*/ 171450 w 187325"/>
              <a:gd name="connsiteY3" fmla="*/ 3140075 h 31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" h="3140075">
                <a:moveTo>
                  <a:pt x="187325" y="0"/>
                </a:moveTo>
                <a:lnTo>
                  <a:pt x="0" y="0"/>
                </a:lnTo>
                <a:lnTo>
                  <a:pt x="0" y="3140075"/>
                </a:lnTo>
                <a:lnTo>
                  <a:pt x="171450" y="3140075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3E399E-C323-5743-A1D2-2EB70C5A6D2E}"/>
              </a:ext>
            </a:extLst>
          </p:cNvPr>
          <p:cNvSpPr/>
          <p:nvPr userDrawn="1"/>
        </p:nvSpPr>
        <p:spPr>
          <a:xfrm>
            <a:off x="-1607336" y="3342613"/>
            <a:ext cx="1278541" cy="3854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Role or title</a:t>
            </a:r>
          </a:p>
          <a:p>
            <a:pPr algn="r"/>
            <a:r>
              <a:rPr lang="en-US" sz="1100" b="1" i="0" kern="120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2 lines max</a:t>
            </a:r>
            <a:endParaRPr lang="en-US" sz="1100" b="1" i="0" kern="1200" dirty="0">
              <a:solidFill>
                <a:schemeClr val="tx1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4909290-5599-4443-9F34-5778A1B1FEAE}"/>
              </a:ext>
            </a:extLst>
          </p:cNvPr>
          <p:cNvSpPr/>
          <p:nvPr userDrawn="1"/>
        </p:nvSpPr>
        <p:spPr>
          <a:xfrm>
            <a:off x="-279399" y="3338149"/>
            <a:ext cx="120650" cy="395630"/>
          </a:xfrm>
          <a:custGeom>
            <a:avLst/>
            <a:gdLst>
              <a:gd name="connsiteX0" fmla="*/ 187325 w 187325"/>
              <a:gd name="connsiteY0" fmla="*/ 0 h 3140075"/>
              <a:gd name="connsiteX1" fmla="*/ 0 w 187325"/>
              <a:gd name="connsiteY1" fmla="*/ 0 h 3140075"/>
              <a:gd name="connsiteX2" fmla="*/ 0 w 187325"/>
              <a:gd name="connsiteY2" fmla="*/ 3140075 h 3140075"/>
              <a:gd name="connsiteX3" fmla="*/ 171450 w 187325"/>
              <a:gd name="connsiteY3" fmla="*/ 3140075 h 31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" h="3140075">
                <a:moveTo>
                  <a:pt x="187325" y="0"/>
                </a:moveTo>
                <a:lnTo>
                  <a:pt x="0" y="0"/>
                </a:lnTo>
                <a:lnTo>
                  <a:pt x="0" y="3140075"/>
                </a:lnTo>
                <a:lnTo>
                  <a:pt x="171450" y="3140075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C51042-5426-6840-9776-176F18AE763C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53">
            <a:extLst>
              <a:ext uri="{FF2B5EF4-FFF2-40B4-BE49-F238E27FC236}">
                <a16:creationId xmlns:a16="http://schemas.microsoft.com/office/drawing/2014/main" id="{06CAEA96-2878-B245-955A-C064999E85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26376" y="2683883"/>
            <a:ext cx="1591587" cy="458904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NAME</a:t>
            </a:r>
          </a:p>
        </p:txBody>
      </p:sp>
      <p:sp>
        <p:nvSpPr>
          <p:cNvPr id="53" name="Text Placeholder 57">
            <a:extLst>
              <a:ext uri="{FF2B5EF4-FFF2-40B4-BE49-F238E27FC236}">
                <a16:creationId xmlns:a16="http://schemas.microsoft.com/office/drawing/2014/main" id="{4CD8161C-F44E-9747-B2F5-E5F3BF1229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76" y="3941379"/>
            <a:ext cx="1587993" cy="2224471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55" name="Picture Placeholder 51">
            <a:extLst>
              <a:ext uri="{FF2B5EF4-FFF2-40B4-BE49-F238E27FC236}">
                <a16:creationId xmlns:a16="http://schemas.microsoft.com/office/drawing/2014/main" id="{C3F8A6EA-78B6-BA43-865C-3168695EDF7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677436" y="1456684"/>
            <a:ext cx="1086216" cy="1086214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3600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58" name="Text Placeholder 53">
            <a:extLst>
              <a:ext uri="{FF2B5EF4-FFF2-40B4-BE49-F238E27FC236}">
                <a16:creationId xmlns:a16="http://schemas.microsoft.com/office/drawing/2014/main" id="{6ADC9296-D983-A440-8899-67951C7DB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33892" y="2683883"/>
            <a:ext cx="1604945" cy="458904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NAME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52BC0239-2F6E-8842-99B6-AE65448851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33892" y="3941379"/>
            <a:ext cx="1601321" cy="2224471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66" name="Picture Placeholder 51">
            <a:extLst>
              <a:ext uri="{FF2B5EF4-FFF2-40B4-BE49-F238E27FC236}">
                <a16:creationId xmlns:a16="http://schemas.microsoft.com/office/drawing/2014/main" id="{93F41111-0F44-DC42-B5BE-8909EF9C5AD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93704" y="1456684"/>
            <a:ext cx="1086216" cy="1086214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3600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75" name="Text Placeholder 53">
            <a:extLst>
              <a:ext uri="{FF2B5EF4-FFF2-40B4-BE49-F238E27FC236}">
                <a16:creationId xmlns:a16="http://schemas.microsoft.com/office/drawing/2014/main" id="{3B4D9B3E-D53C-AC48-85E4-875FED9FB6C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67434" y="2683883"/>
            <a:ext cx="1585930" cy="458904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NAME</a:t>
            </a:r>
          </a:p>
        </p:txBody>
      </p:sp>
      <p:sp>
        <p:nvSpPr>
          <p:cNvPr id="76" name="Text Placeholder 57">
            <a:extLst>
              <a:ext uri="{FF2B5EF4-FFF2-40B4-BE49-F238E27FC236}">
                <a16:creationId xmlns:a16="http://schemas.microsoft.com/office/drawing/2014/main" id="{7806A4E7-B327-0046-8314-CAFD62446B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67357" y="3941379"/>
            <a:ext cx="1582349" cy="2224471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77" name="Picture Placeholder 51">
            <a:extLst>
              <a:ext uri="{FF2B5EF4-FFF2-40B4-BE49-F238E27FC236}">
                <a16:creationId xmlns:a16="http://schemas.microsoft.com/office/drawing/2014/main" id="{5B013573-0C79-9F41-AA00-3F7FB91E831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512081" y="1456684"/>
            <a:ext cx="1086216" cy="1086214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3600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79" name="Text Placeholder 53">
            <a:extLst>
              <a:ext uri="{FF2B5EF4-FFF2-40B4-BE49-F238E27FC236}">
                <a16:creationId xmlns:a16="http://schemas.microsoft.com/office/drawing/2014/main" id="{2C1B9669-1232-1241-BC3E-CCAB215E7F8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74950" y="2683883"/>
            <a:ext cx="1596114" cy="458904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NAME</a:t>
            </a:r>
          </a:p>
        </p:txBody>
      </p:sp>
      <p:sp>
        <p:nvSpPr>
          <p:cNvPr id="80" name="Text Placeholder 57">
            <a:extLst>
              <a:ext uri="{FF2B5EF4-FFF2-40B4-BE49-F238E27FC236}">
                <a16:creationId xmlns:a16="http://schemas.microsoft.com/office/drawing/2014/main" id="{295CEA97-A4AD-5045-8868-68FBFF6BCEC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74873" y="3941379"/>
            <a:ext cx="1592510" cy="2224471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81" name="Picture Placeholder 51">
            <a:extLst>
              <a:ext uri="{FF2B5EF4-FFF2-40B4-BE49-F238E27FC236}">
                <a16:creationId xmlns:a16="http://schemas.microsoft.com/office/drawing/2014/main" id="{FBB025E6-F57E-5B4A-98CF-3628C5CC314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428348" y="1456684"/>
            <a:ext cx="1086216" cy="1086214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3600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add headshot</a:t>
            </a:r>
          </a:p>
        </p:txBody>
      </p:sp>
      <p:sp>
        <p:nvSpPr>
          <p:cNvPr id="83" name="Text Placeholder 53">
            <a:extLst>
              <a:ext uri="{FF2B5EF4-FFF2-40B4-BE49-F238E27FC236}">
                <a16:creationId xmlns:a16="http://schemas.microsoft.com/office/drawing/2014/main" id="{D910779B-D90D-C04A-9119-D80FAB7765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90150" y="2683883"/>
            <a:ext cx="1597243" cy="455613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NAME</a:t>
            </a:r>
          </a:p>
        </p:txBody>
      </p:sp>
      <p:sp>
        <p:nvSpPr>
          <p:cNvPr id="84" name="Text Placeholder 57">
            <a:extLst>
              <a:ext uri="{FF2B5EF4-FFF2-40B4-BE49-F238E27FC236}">
                <a16:creationId xmlns:a16="http://schemas.microsoft.com/office/drawing/2014/main" id="{9E02C987-7A42-024C-8B45-909B6D51F05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90074" y="3931920"/>
            <a:ext cx="1593636" cy="2233930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85" name="Picture Placeholder 51">
            <a:extLst>
              <a:ext uri="{FF2B5EF4-FFF2-40B4-BE49-F238E27FC236}">
                <a16:creationId xmlns:a16="http://schemas.microsoft.com/office/drawing/2014/main" id="{FF4EAC8B-F283-6449-851F-E4346DC117B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343784" y="1456684"/>
            <a:ext cx="1086216" cy="1086214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3600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91" name="Text Placeholder 53">
            <a:extLst>
              <a:ext uri="{FF2B5EF4-FFF2-40B4-BE49-F238E27FC236}">
                <a16:creationId xmlns:a16="http://schemas.microsoft.com/office/drawing/2014/main" id="{D2327015-1342-7E4C-8742-B28789BD7E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860" y="3296645"/>
            <a:ext cx="1567635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2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</a:t>
            </a:r>
            <a:br>
              <a:rPr lang="en-US" dirty="0"/>
            </a:br>
            <a:r>
              <a:rPr lang="en-US" dirty="0"/>
              <a:t>or title</a:t>
            </a:r>
          </a:p>
        </p:txBody>
      </p:sp>
      <p:sp>
        <p:nvSpPr>
          <p:cNvPr id="92" name="Text Placeholder 53">
            <a:extLst>
              <a:ext uri="{FF2B5EF4-FFF2-40B4-BE49-F238E27FC236}">
                <a16:creationId xmlns:a16="http://schemas.microsoft.com/office/drawing/2014/main" id="{58F7DAC5-0332-5249-81AC-331B18B63C8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26376" y="3296645"/>
            <a:ext cx="1567635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2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</a:t>
            </a:r>
            <a:br>
              <a:rPr lang="en-US" dirty="0"/>
            </a:br>
            <a:r>
              <a:rPr lang="en-US" dirty="0"/>
              <a:t>or title</a:t>
            </a:r>
          </a:p>
        </p:txBody>
      </p:sp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AEEC703D-B097-6C4A-BFAC-AD6663F38FE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33892" y="3296645"/>
            <a:ext cx="1567635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2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</a:t>
            </a:r>
            <a:br>
              <a:rPr lang="en-US" dirty="0"/>
            </a:br>
            <a:r>
              <a:rPr lang="en-US" dirty="0"/>
              <a:t>or title</a:t>
            </a:r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96271100-947F-944C-B637-3389D4A533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67434" y="3296645"/>
            <a:ext cx="1567635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2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</a:t>
            </a:r>
            <a:br>
              <a:rPr lang="en-US" dirty="0"/>
            </a:br>
            <a:r>
              <a:rPr lang="en-US" dirty="0"/>
              <a:t>or title</a:t>
            </a:r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FD54AC4C-B9D4-5A4B-AF6D-3104EBA2D01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4950" y="3296645"/>
            <a:ext cx="1567635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2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</a:t>
            </a:r>
            <a:br>
              <a:rPr lang="en-US" dirty="0"/>
            </a:br>
            <a:r>
              <a:rPr lang="en-US" dirty="0"/>
              <a:t>or title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E0DB9001-F12D-074A-9638-8D44C4BDD8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0150" y="3296645"/>
            <a:ext cx="1567635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2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</a:t>
            </a:r>
            <a:br>
              <a:rPr lang="en-US" dirty="0"/>
            </a:br>
            <a:r>
              <a:rPr lang="en-US" dirty="0"/>
              <a:t>or title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4A02773-01CC-D64B-B9AC-A6930FCF84E4}"/>
              </a:ext>
            </a:extLst>
          </p:cNvPr>
          <p:cNvGrpSpPr/>
          <p:nvPr userDrawn="1"/>
        </p:nvGrpSpPr>
        <p:grpSpPr>
          <a:xfrm>
            <a:off x="12065000" y="-254000"/>
            <a:ext cx="2405602" cy="3262377"/>
            <a:chOff x="12065000" y="-254000"/>
            <a:chExt cx="2405602" cy="326237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BE2975E-BFCC-B04B-A3C4-22F8CC4D73C5}"/>
                </a:ext>
              </a:extLst>
            </p:cNvPr>
            <p:cNvSpPr/>
            <p:nvPr userDrawn="1"/>
          </p:nvSpPr>
          <p:spPr>
            <a:xfrm>
              <a:off x="12236449" y="199077"/>
              <a:ext cx="2000251" cy="2809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F7EEFE5-0536-EB4D-82E7-7499D4C1B436}"/>
                </a:ext>
              </a:extLst>
            </p:cNvPr>
            <p:cNvSpPr/>
            <p:nvPr userDrawn="1"/>
          </p:nvSpPr>
          <p:spPr>
            <a:xfrm>
              <a:off x="12236449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0" name="Right Triangle 99">
              <a:extLst>
                <a:ext uri="{FF2B5EF4-FFF2-40B4-BE49-F238E27FC236}">
                  <a16:creationId xmlns:a16="http://schemas.microsoft.com/office/drawing/2014/main" id="{BB6A6CD0-31A2-E24E-BCBE-5527273729D7}"/>
                </a:ext>
              </a:extLst>
            </p:cNvPr>
            <p:cNvSpPr/>
            <p:nvPr userDrawn="1"/>
          </p:nvSpPr>
          <p:spPr>
            <a:xfrm flipH="1">
              <a:off x="12065000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153E950-D6F3-FC47-A9A1-E573C11C3EB0}"/>
                </a:ext>
              </a:extLst>
            </p:cNvPr>
            <p:cNvSpPr txBox="1"/>
            <p:nvPr userDrawn="1"/>
          </p:nvSpPr>
          <p:spPr>
            <a:xfrm>
              <a:off x="12466110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3BE3E69-AD14-A24B-96EF-714EA6F1A7B7}"/>
                </a:ext>
              </a:extLst>
            </p:cNvPr>
            <p:cNvSpPr txBox="1"/>
            <p:nvPr userDrawn="1"/>
          </p:nvSpPr>
          <p:spPr>
            <a:xfrm>
              <a:off x="12318220" y="429245"/>
              <a:ext cx="1796791" cy="24436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 Images will fill left to right. 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Cropping the image: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Right-click on the image. Choose ‘Crop’ from the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menu. Adjust the size &amp; position to your preference. Press ‘esc’ or click outside image area to exit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cropping mode.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If your image doesn’t fully fill the box: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Click the arrow beside ‘Crop’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Select ‘Fill’</a:t>
              </a: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630612A7-4561-2D4C-AFC7-1C44F6A7E5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3684" t="12097" r="43371" b="20368"/>
            <a:stretch/>
          </p:blipFill>
          <p:spPr>
            <a:xfrm>
              <a:off x="14061142" y="1344710"/>
              <a:ext cx="228679" cy="356879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841B8593-D052-6248-AAD7-A60142A453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9626" t="9096" r="59420" b="9075"/>
            <a:stretch/>
          </p:blipFill>
          <p:spPr>
            <a:xfrm>
              <a:off x="14047433" y="2596811"/>
              <a:ext cx="423169" cy="320454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6E2A8AFB-F209-8C42-ACBB-8E2C9342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/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4AECDF4-070C-B84E-B79D-44DA0BB4C134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B3F16A9-707D-084E-B842-A7BF1754DC4B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BDB8535-F2F4-174C-A07C-97E7AB7C25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4045F6F-13D9-5A4A-985C-1AD4041F4933}"/>
              </a:ext>
            </a:extLst>
          </p:cNvPr>
          <p:cNvGrpSpPr/>
          <p:nvPr userDrawn="1"/>
        </p:nvGrpSpPr>
        <p:grpSpPr>
          <a:xfrm>
            <a:off x="12236449" y="3186320"/>
            <a:ext cx="2000251" cy="2958448"/>
            <a:chOff x="12236449" y="3360056"/>
            <a:chExt cx="2000251" cy="2958448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D869570-1F20-284F-BBA2-1FD290A0F228}"/>
                </a:ext>
              </a:extLst>
            </p:cNvPr>
            <p:cNvSpPr/>
            <p:nvPr userDrawn="1"/>
          </p:nvSpPr>
          <p:spPr>
            <a:xfrm>
              <a:off x="12236449" y="3813133"/>
              <a:ext cx="2000251" cy="25053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458544E-BC44-BD44-874C-3C06A06FC58D}"/>
                </a:ext>
              </a:extLst>
            </p:cNvPr>
            <p:cNvSpPr/>
            <p:nvPr userDrawn="1"/>
          </p:nvSpPr>
          <p:spPr>
            <a:xfrm>
              <a:off x="12236449" y="3360056"/>
              <a:ext cx="2000251" cy="59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CF4D731-4A70-B64D-BF46-3FFED79DB712}"/>
                </a:ext>
              </a:extLst>
            </p:cNvPr>
            <p:cNvSpPr txBox="1"/>
            <p:nvPr userDrawn="1"/>
          </p:nvSpPr>
          <p:spPr>
            <a:xfrm>
              <a:off x="12466109" y="3417829"/>
              <a:ext cx="1663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HEADSHOTS: CROPPING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0C27151-A189-4243-9646-8C2B57D4EF41}"/>
                </a:ext>
              </a:extLst>
            </p:cNvPr>
            <p:cNvSpPr txBox="1"/>
            <p:nvPr userDrawn="1"/>
          </p:nvSpPr>
          <p:spPr>
            <a:xfrm>
              <a:off x="12318220" y="4096342"/>
              <a:ext cx="1693055" cy="10242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When resizing headshots, maintain the same amount of white space around each person. If possible, align the top of each person’s head and adjust them to be the same size.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F918CD6-719D-1646-BE7C-9BBBB6D32A10}"/>
                </a:ext>
              </a:extLst>
            </p:cNvPr>
            <p:cNvGrpSpPr/>
            <p:nvPr userDrawn="1"/>
          </p:nvGrpSpPr>
          <p:grpSpPr>
            <a:xfrm>
              <a:off x="12455525" y="5714968"/>
              <a:ext cx="1597025" cy="438944"/>
              <a:chOff x="12455525" y="5733256"/>
              <a:chExt cx="1597025" cy="438944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9DBE7EEF-8B94-644D-91F4-F0022B5CD894}"/>
                  </a:ext>
                </a:extLst>
              </p:cNvPr>
              <p:cNvGrpSpPr/>
              <p:nvPr userDrawn="1"/>
            </p:nvGrpSpPr>
            <p:grpSpPr>
              <a:xfrm>
                <a:off x="12518315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176" name="Graphic 175">
                  <a:extLst>
                    <a:ext uri="{FF2B5EF4-FFF2-40B4-BE49-F238E27FC236}">
                      <a16:creationId xmlns:a16="http://schemas.microsoft.com/office/drawing/2014/main" id="{3E4697DC-66D7-6A4E-9F8B-011E764E88A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0A432778-1DE6-B04E-9062-428FEF7B5F9C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74F450D2-C154-194D-8B30-6095B43726D0}"/>
                  </a:ext>
                </a:extLst>
              </p:cNvPr>
              <p:cNvGrpSpPr/>
              <p:nvPr userDrawn="1"/>
            </p:nvGrpSpPr>
            <p:grpSpPr>
              <a:xfrm>
                <a:off x="12872679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174" name="Graphic 173">
                  <a:extLst>
                    <a:ext uri="{FF2B5EF4-FFF2-40B4-BE49-F238E27FC236}">
                      <a16:creationId xmlns:a16="http://schemas.microsoft.com/office/drawing/2014/main" id="{06743E87-CCDC-DC4F-9F4F-69BDD79726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9A1FA1BD-3982-7947-85EA-C90055A14695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27585DB-AA11-2C48-A075-28DAF0A85FAA}"/>
                  </a:ext>
                </a:extLst>
              </p:cNvPr>
              <p:cNvGrpSpPr/>
              <p:nvPr userDrawn="1"/>
            </p:nvGrpSpPr>
            <p:grpSpPr>
              <a:xfrm>
                <a:off x="13227043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172" name="Graphic 171">
                  <a:extLst>
                    <a:ext uri="{FF2B5EF4-FFF2-40B4-BE49-F238E27FC236}">
                      <a16:creationId xmlns:a16="http://schemas.microsoft.com/office/drawing/2014/main" id="{1B2BBB97-5D28-7B40-8904-4105F5C39DB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8EFA5E71-FF92-DF45-AE9A-BD7892BBB50F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1BB83D9A-1B52-B741-8102-EA9FBAEF7B56}"/>
                  </a:ext>
                </a:extLst>
              </p:cNvPr>
              <p:cNvGrpSpPr/>
              <p:nvPr userDrawn="1"/>
            </p:nvGrpSpPr>
            <p:grpSpPr>
              <a:xfrm>
                <a:off x="13581406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170" name="Graphic 169">
                  <a:extLst>
                    <a:ext uri="{FF2B5EF4-FFF2-40B4-BE49-F238E27FC236}">
                      <a16:creationId xmlns:a16="http://schemas.microsoft.com/office/drawing/2014/main" id="{944F1BC2-A5FA-6048-94D9-AC9F607771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0DE7D893-D97C-BD40-853E-01E3B0245832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8" name="Rounded Rectangle 167">
                <a:extLst>
                  <a:ext uri="{FF2B5EF4-FFF2-40B4-BE49-F238E27FC236}">
                    <a16:creationId xmlns:a16="http://schemas.microsoft.com/office/drawing/2014/main" id="{CECBA6A8-54BB-E544-88C0-7CFBBFC05FE4}"/>
                  </a:ext>
                </a:extLst>
              </p:cNvPr>
              <p:cNvSpPr/>
              <p:nvPr userDrawn="1"/>
            </p:nvSpPr>
            <p:spPr>
              <a:xfrm>
                <a:off x="12455525" y="5733256"/>
                <a:ext cx="1489075" cy="390525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9" name="Graphic 168">
                <a:extLst>
                  <a:ext uri="{FF2B5EF4-FFF2-40B4-BE49-F238E27FC236}">
                    <a16:creationId xmlns:a16="http://schemas.microsoft.com/office/drawing/2014/main" id="{4EB7906A-6EFC-FA4D-9B5E-467A4A4A34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3893800" y="6013450"/>
                <a:ext cx="158750" cy="158750"/>
              </a:xfrm>
              <a:prstGeom prst="rect">
                <a:avLst/>
              </a:prstGeom>
            </p:spPr>
          </p:pic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492F96F-8FFC-2F4B-AAD5-FDBEFE0FA13C}"/>
                </a:ext>
              </a:extLst>
            </p:cNvPr>
            <p:cNvGrpSpPr/>
            <p:nvPr userDrawn="1"/>
          </p:nvGrpSpPr>
          <p:grpSpPr>
            <a:xfrm>
              <a:off x="12455525" y="5229987"/>
              <a:ext cx="1597025" cy="431800"/>
              <a:chOff x="12455525" y="5248275"/>
              <a:chExt cx="1597025" cy="431800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818B4B3-77ED-E04C-9726-BF81640A753A}"/>
                  </a:ext>
                </a:extLst>
              </p:cNvPr>
              <p:cNvGrpSpPr/>
              <p:nvPr userDrawn="1"/>
            </p:nvGrpSpPr>
            <p:grpSpPr>
              <a:xfrm>
                <a:off x="12518315" y="5302400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162" name="Graphic 161">
                  <a:extLst>
                    <a:ext uri="{FF2B5EF4-FFF2-40B4-BE49-F238E27FC236}">
                      <a16:creationId xmlns:a16="http://schemas.microsoft.com/office/drawing/2014/main" id="{D50ACC86-1EE3-404A-AD4A-518C9D628FF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19045" t="-2291" r="20594" b="49026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9094C92C-D87B-964C-93EC-CF28FE742757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745E6F33-6EBE-174B-BB1B-3F626D315F6D}"/>
                  </a:ext>
                </a:extLst>
              </p:cNvPr>
              <p:cNvGrpSpPr/>
              <p:nvPr userDrawn="1"/>
            </p:nvGrpSpPr>
            <p:grpSpPr>
              <a:xfrm>
                <a:off x="12843992" y="5290124"/>
                <a:ext cx="334126" cy="294851"/>
                <a:chOff x="12489628" y="5394466"/>
                <a:chExt cx="334126" cy="294851"/>
              </a:xfrm>
            </p:grpSpPr>
            <p:pic>
              <p:nvPicPr>
                <p:cNvPr id="160" name="Graphic 159">
                  <a:extLst>
                    <a:ext uri="{FF2B5EF4-FFF2-40B4-BE49-F238E27FC236}">
                      <a16:creationId xmlns:a16="http://schemas.microsoft.com/office/drawing/2014/main" id="{C9C71DB5-1AC7-B940-B74D-A6DA5AE8672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489628" y="5394466"/>
                  <a:ext cx="334126" cy="294851"/>
                </a:xfrm>
                <a:prstGeom prst="rect">
                  <a:avLst/>
                </a:prstGeom>
              </p:spPr>
            </p:pic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D259B0B2-A7FD-C44A-837D-7A6E3A967FB5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D8A11DD-CFE0-1A4B-8235-1A1EC1F642D7}"/>
                  </a:ext>
                </a:extLst>
              </p:cNvPr>
              <p:cNvGrpSpPr/>
              <p:nvPr userDrawn="1"/>
            </p:nvGrpSpPr>
            <p:grpSpPr>
              <a:xfrm>
                <a:off x="13194770" y="5302400"/>
                <a:ext cx="334764" cy="283172"/>
                <a:chOff x="12486042" y="5406742"/>
                <a:chExt cx="334764" cy="283172"/>
              </a:xfrm>
            </p:grpSpPr>
            <p:pic>
              <p:nvPicPr>
                <p:cNvPr id="121" name="Graphic 120">
                  <a:extLst>
                    <a:ext uri="{FF2B5EF4-FFF2-40B4-BE49-F238E27FC236}">
                      <a16:creationId xmlns:a16="http://schemas.microsoft.com/office/drawing/2014/main" id="{14C901B2-FB86-724A-B844-E00FDE152E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8387" t="1" r="29379" b="69441"/>
                <a:stretch/>
              </p:blipFill>
              <p:spPr>
                <a:xfrm>
                  <a:off x="12486042" y="5447692"/>
                  <a:ext cx="334764" cy="242222"/>
                </a:xfrm>
                <a:prstGeom prst="rect">
                  <a:avLst/>
                </a:prstGeom>
              </p:spPr>
            </p:pic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C9849945-381C-064D-8F0A-13F531142601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EA625E7A-99F8-7644-ABDF-ED8D7C10779B}"/>
                  </a:ext>
                </a:extLst>
              </p:cNvPr>
              <p:cNvGrpSpPr/>
              <p:nvPr userDrawn="1"/>
            </p:nvGrpSpPr>
            <p:grpSpPr>
              <a:xfrm>
                <a:off x="13581406" y="5302400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119" name="Graphic 118">
                  <a:extLst>
                    <a:ext uri="{FF2B5EF4-FFF2-40B4-BE49-F238E27FC236}">
                      <a16:creationId xmlns:a16="http://schemas.microsoft.com/office/drawing/2014/main" id="{021B87C9-26FA-8944-B789-3AE987C061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9333" t="-984" r="12772" b="32248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FDCCA8D-CED3-C942-8513-4B85E8255750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4483E3E8-23BF-9742-9D43-740A52C0E5CE}"/>
                  </a:ext>
                </a:extLst>
              </p:cNvPr>
              <p:cNvSpPr/>
              <p:nvPr userDrawn="1"/>
            </p:nvSpPr>
            <p:spPr>
              <a:xfrm>
                <a:off x="12455525" y="5248275"/>
                <a:ext cx="1489075" cy="39052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42B899EE-A633-DA49-86D1-A136BF20CF03}"/>
                  </a:ext>
                </a:extLst>
              </p:cNvPr>
              <p:cNvGrpSpPr/>
              <p:nvPr userDrawn="1"/>
            </p:nvGrpSpPr>
            <p:grpSpPr>
              <a:xfrm>
                <a:off x="13898562" y="5526087"/>
                <a:ext cx="153988" cy="153988"/>
                <a:chOff x="13949362" y="5565775"/>
                <a:chExt cx="120650" cy="120650"/>
              </a:xfrm>
            </p:grpSpPr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AEE6354F-E8CE-A546-B682-0116A3C51B35}"/>
                    </a:ext>
                  </a:extLst>
                </p:cNvPr>
                <p:cNvSpPr/>
                <p:nvPr userDrawn="1"/>
              </p:nvSpPr>
              <p:spPr>
                <a:xfrm>
                  <a:off x="13955712" y="5572125"/>
                  <a:ext cx="107950" cy="10795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1600"/>
                </a:p>
              </p:txBody>
            </p:sp>
            <p:pic>
              <p:nvPicPr>
                <p:cNvPr id="118" name="Graphic 117">
                  <a:extLst>
                    <a:ext uri="{FF2B5EF4-FFF2-40B4-BE49-F238E27FC236}">
                      <a16:creationId xmlns:a16="http://schemas.microsoft.com/office/drawing/2014/main" id="{4D81D274-AD4C-C64F-8C51-B4D1BD55B88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49362" y="5565775"/>
                  <a:ext cx="120650" cy="12065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23" name="Picture 122" descr="Lassonde | York University Logo">
            <a:extLst>
              <a:ext uri="{FF2B5EF4-FFF2-40B4-BE49-F238E27FC236}">
                <a16:creationId xmlns:a16="http://schemas.microsoft.com/office/drawing/2014/main" id="{20489847-A6FF-E34C-81F6-0B8DB6C8FD4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0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1323">
          <p15:clr>
            <a:srgbClr val="FBAE40"/>
          </p15:clr>
        </p15:guide>
        <p15:guide id="5" pos="1524">
          <p15:clr>
            <a:srgbClr val="FBAE40"/>
          </p15:clr>
        </p15:guide>
        <p15:guide id="6" pos="2525">
          <p15:clr>
            <a:srgbClr val="FBAE40"/>
          </p15:clr>
        </p15:guide>
        <p15:guide id="7" pos="2732">
          <p15:clr>
            <a:srgbClr val="FBAE40"/>
          </p15:clr>
        </p15:guide>
        <p15:guide id="8" pos="3739">
          <p15:clr>
            <a:srgbClr val="FBAE40"/>
          </p15:clr>
        </p15:guide>
        <p15:guide id="9" pos="3940">
          <p15:clr>
            <a:srgbClr val="FBAE40"/>
          </p15:clr>
        </p15:guide>
        <p15:guide id="10" pos="4947">
          <p15:clr>
            <a:srgbClr val="FBAE40"/>
          </p15:clr>
        </p15:guide>
        <p15:guide id="11" pos="5148">
          <p15:clr>
            <a:srgbClr val="FBAE40"/>
          </p15:clr>
        </p15:guide>
        <p15:guide id="12" pos="6155">
          <p15:clr>
            <a:srgbClr val="FBAE40"/>
          </p15:clr>
        </p15:guide>
        <p15:guide id="13" pos="6356">
          <p15:clr>
            <a:srgbClr val="FBAE40"/>
          </p15:clr>
        </p15:guide>
        <p15:guide id="14" pos="7363">
          <p15:clr>
            <a:srgbClr val="FBAE40"/>
          </p15:clr>
        </p15:guide>
        <p15:guide id="17" orient="horz" pos="1933">
          <p15:clr>
            <a:srgbClr val="FBAE40"/>
          </p15:clr>
        </p15:guide>
        <p15:guide id="18" orient="horz" pos="2505">
          <p15:clr>
            <a:srgbClr val="FBAE40"/>
          </p15:clr>
        </p15:guide>
        <p15:guide id="20" orient="horz" pos="38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64C34-46C3-CF47-86FC-801C5C79F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517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E6109-2268-364C-8CD6-E955F7C54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BDC70-74B9-044C-8E4F-7A7CA082BF9A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B00F938-8D68-9B4D-9BF9-D2B9ADDA7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0615" y="1196975"/>
            <a:ext cx="6791343" cy="2377498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1AB37550-8A87-7441-9466-8056CD272C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10615" y="3796153"/>
            <a:ext cx="6791343" cy="2369698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4CAAB5D-0925-2346-BEC1-0B343C01636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64425" y="3796153"/>
            <a:ext cx="4212195" cy="2369698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EBA71C-0E20-6E4F-B108-F26C9CC9F3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478712" y="1197263"/>
            <a:ext cx="4211638" cy="237721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5BEAB38-C748-2248-8770-3109CF34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>
            <a:noAutofit/>
          </a:bodyPr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Lassonde | York University Logo">
            <a:extLst>
              <a:ext uri="{FF2B5EF4-FFF2-40B4-BE49-F238E27FC236}">
                <a16:creationId xmlns:a16="http://schemas.microsoft.com/office/drawing/2014/main" id="{B6125A24-09C2-F34E-8D31-0BB86F52E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83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5" pos="4702">
          <p15:clr>
            <a:srgbClr val="FBAE40"/>
          </p15:clr>
        </p15:guide>
        <p15:guide id="6" pos="7363">
          <p15:clr>
            <a:srgbClr val="FBAE40"/>
          </p15:clr>
        </p15:guide>
        <p15:guide id="9" orient="horz" pos="2251">
          <p15:clr>
            <a:srgbClr val="FBAE40"/>
          </p15:clr>
        </p15:guide>
        <p15:guide id="10" orient="horz" pos="2387">
          <p15:clr>
            <a:srgbClr val="FBAE40"/>
          </p15:clr>
        </p15:guide>
        <p15:guide id="11" orient="horz" pos="754">
          <p15:clr>
            <a:srgbClr val="FBAE40"/>
          </p15:clr>
        </p15:guide>
        <p15:guide id="12" orient="horz" pos="38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3916-EA4C-D34B-8794-BD8EBAD8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1039" y="6304235"/>
            <a:ext cx="959962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AFBAB-FE6B-244E-B462-18CE5282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D6444-7929-724E-BB2A-0AFE5BF6CFDF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ED61-216A-7F41-90CF-1CE1747456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75" y="1196975"/>
            <a:ext cx="11169650" cy="4968875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008195-F589-284C-88E0-4291E0E1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/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Lassonde | York University Logo">
            <a:extLst>
              <a:ext uri="{FF2B5EF4-FFF2-40B4-BE49-F238E27FC236}">
                <a16:creationId xmlns:a16="http://schemas.microsoft.com/office/drawing/2014/main" id="{8E85582F-0BF8-024E-A784-181DB3AAE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43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7363">
          <p15:clr>
            <a:srgbClr val="FBAE40"/>
          </p15:clr>
        </p15:guide>
        <p15:guide id="6" orient="horz" pos="4320">
          <p15:clr>
            <a:srgbClr val="FBAE40"/>
          </p15:clr>
        </p15:guide>
        <p15:guide id="7" orient="horz" pos="754">
          <p15:clr>
            <a:srgbClr val="FBAE40"/>
          </p15:clr>
        </p15:guide>
        <p15:guide id="10" orient="horz" pos="388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Righ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3916-EA4C-D34B-8794-BD8EBAD8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4465" y="6304235"/>
            <a:ext cx="81517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AFBAB-FE6B-244E-B462-18CE5282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D6444-7929-724E-BB2A-0AFE5BF6CFDF}"/>
              </a:ext>
            </a:extLst>
          </p:cNvPr>
          <p:cNvSpPr/>
          <p:nvPr userDrawn="1"/>
        </p:nvSpPr>
        <p:spPr>
          <a:xfrm rot="5400000">
            <a:off x="8734199" y="3400200"/>
            <a:ext cx="68580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ED61-216A-7F41-90CF-1CE1747456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75" y="1196975"/>
            <a:ext cx="1116965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D6D2240-FA47-0D4F-A2AD-9029D094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/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Lassonde | York University Logo">
            <a:extLst>
              <a:ext uri="{FF2B5EF4-FFF2-40B4-BE49-F238E27FC236}">
                <a16:creationId xmlns:a16="http://schemas.microsoft.com/office/drawing/2014/main" id="{7E5379B8-6256-FC46-B405-EC9365E47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67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7363">
          <p15:clr>
            <a:srgbClr val="FBAE40"/>
          </p15:clr>
        </p15:guide>
        <p15:guide id="6" orient="horz" pos="4320">
          <p15:clr>
            <a:srgbClr val="FBAE40"/>
          </p15:clr>
        </p15:guide>
        <p15:guide id="7" orient="horz" pos="754">
          <p15:clr>
            <a:srgbClr val="FBAE40"/>
          </p15:clr>
        </p15:guide>
        <p15:guide id="10" orient="horz" pos="38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2D209-A393-9C4C-ADA3-22DEC2BB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4465" y="6304235"/>
            <a:ext cx="80663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3E068-BDC1-CD48-959B-6E94C600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5B64C28E-966E-6B4A-816A-311B7D0A2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626B5-9424-544A-997E-D29151C33BF4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53F225-B7C0-C74B-A467-EE9BF542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/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Lassonde | York University Logo">
            <a:extLst>
              <a:ext uri="{FF2B5EF4-FFF2-40B4-BE49-F238E27FC236}">
                <a16:creationId xmlns:a16="http://schemas.microsoft.com/office/drawing/2014/main" id="{1BF2394A-7D95-9B43-8DAD-12A156639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5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7363">
          <p15:clr>
            <a:srgbClr val="FBAE40"/>
          </p15:clr>
        </p15:guide>
        <p15:guide id="8" orient="horz" pos="38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B8E7FC-F693-0945-B178-887A17B1B56C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9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7363">
          <p15:clr>
            <a:srgbClr val="FBAE40"/>
          </p15:clr>
        </p15:guide>
        <p15:guide id="7" orient="horz" pos="300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82B35-F4CA-DE48-914A-B88E5067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82" y="981075"/>
            <a:ext cx="4694238" cy="307101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769A60-1E88-804F-A912-2CBC69B8429D}"/>
              </a:ext>
            </a:extLst>
          </p:cNvPr>
          <p:cNvCxnSpPr>
            <a:cxnSpLocks/>
          </p:cNvCxnSpPr>
          <p:nvPr userDrawn="1"/>
        </p:nvCxnSpPr>
        <p:spPr>
          <a:xfrm>
            <a:off x="874698" y="5433456"/>
            <a:ext cx="46780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960A480-D3F7-A841-9ED5-0C19AF80E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959" y="4930275"/>
            <a:ext cx="4697775" cy="315212"/>
          </a:xfrm>
          <a:noFill/>
          <a:ln>
            <a:noFill/>
          </a:ln>
        </p:spPr>
        <p:txBody>
          <a:bodyPr lIns="0" tIns="0" rIns="180000" bIns="0" anchor="b">
            <a:noAutofit/>
          </a:bodyPr>
          <a:lstStyle>
            <a:lvl1pPr>
              <a:defRPr sz="1200" b="1" i="0" cap="all" baseline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0C7D67F-0EF8-B94F-8A1D-26E39847D4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959" y="4293765"/>
            <a:ext cx="4697775" cy="631755"/>
          </a:xfrm>
          <a:noFill/>
          <a:ln>
            <a:noFill/>
          </a:ln>
        </p:spPr>
        <p:txBody>
          <a:bodyPr lIns="0" tIns="72000" rIns="180000" bIns="0" anchor="t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0" i="0" cap="none" baseline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/>
              <a:t>Presentation subtitle</a:t>
            </a:r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0F37B83-DB99-014C-A42F-9DA46E46F394}"/>
              </a:ext>
            </a:extLst>
          </p:cNvPr>
          <p:cNvSpPr/>
          <p:nvPr userDrawn="1"/>
        </p:nvSpPr>
        <p:spPr>
          <a:xfrm rot="5400000">
            <a:off x="5714999" y="381000"/>
            <a:ext cx="6858001" cy="6096001"/>
          </a:xfrm>
          <a:custGeom>
            <a:avLst/>
            <a:gdLst>
              <a:gd name="connsiteX0" fmla="*/ 360000 w 6858001"/>
              <a:gd name="connsiteY0" fmla="*/ 5736001 h 6096001"/>
              <a:gd name="connsiteX1" fmla="*/ 6498001 w 6858001"/>
              <a:gd name="connsiteY1" fmla="*/ 5736001 h 6096001"/>
              <a:gd name="connsiteX2" fmla="*/ 6498001 w 6858001"/>
              <a:gd name="connsiteY2" fmla="*/ 360001 h 6096001"/>
              <a:gd name="connsiteX3" fmla="*/ 360000 w 6858001"/>
              <a:gd name="connsiteY3" fmla="*/ 360001 h 6096001"/>
              <a:gd name="connsiteX4" fmla="*/ 0 w 6858001"/>
              <a:gd name="connsiteY4" fmla="*/ 6096000 h 6096001"/>
              <a:gd name="connsiteX5" fmla="*/ 0 w 6858001"/>
              <a:gd name="connsiteY5" fmla="*/ 0 h 6096001"/>
              <a:gd name="connsiteX6" fmla="*/ 360000 w 6858001"/>
              <a:gd name="connsiteY6" fmla="*/ 0 h 6096001"/>
              <a:gd name="connsiteX7" fmla="*/ 360000 w 6858001"/>
              <a:gd name="connsiteY7" fmla="*/ 1 h 6096001"/>
              <a:gd name="connsiteX8" fmla="*/ 6498001 w 6858001"/>
              <a:gd name="connsiteY8" fmla="*/ 1 h 6096001"/>
              <a:gd name="connsiteX9" fmla="*/ 6498001 w 6858001"/>
              <a:gd name="connsiteY9" fmla="*/ 0 h 6096001"/>
              <a:gd name="connsiteX10" fmla="*/ 6858001 w 6858001"/>
              <a:gd name="connsiteY10" fmla="*/ 0 h 6096001"/>
              <a:gd name="connsiteX11" fmla="*/ 6858001 w 6858001"/>
              <a:gd name="connsiteY11" fmla="*/ 6096000 h 6096001"/>
              <a:gd name="connsiteX12" fmla="*/ 6679406 w 6858001"/>
              <a:gd name="connsiteY12" fmla="*/ 6096000 h 6096001"/>
              <a:gd name="connsiteX13" fmla="*/ 6679406 w 6858001"/>
              <a:gd name="connsiteY13" fmla="*/ 6096001 h 6096001"/>
              <a:gd name="connsiteX14" fmla="*/ 212725 w 6858001"/>
              <a:gd name="connsiteY14" fmla="*/ 6096001 h 6096001"/>
              <a:gd name="connsiteX15" fmla="*/ 212725 w 6858001"/>
              <a:gd name="connsiteY15" fmla="*/ 6096000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1" h="6096001">
                <a:moveTo>
                  <a:pt x="360000" y="5736001"/>
                </a:moveTo>
                <a:lnTo>
                  <a:pt x="6498001" y="5736001"/>
                </a:lnTo>
                <a:lnTo>
                  <a:pt x="6498001" y="360001"/>
                </a:lnTo>
                <a:lnTo>
                  <a:pt x="360000" y="360001"/>
                </a:lnTo>
                <a:close/>
                <a:moveTo>
                  <a:pt x="0" y="6096000"/>
                </a:moveTo>
                <a:lnTo>
                  <a:pt x="0" y="0"/>
                </a:lnTo>
                <a:lnTo>
                  <a:pt x="360000" y="0"/>
                </a:lnTo>
                <a:lnTo>
                  <a:pt x="360000" y="1"/>
                </a:lnTo>
                <a:lnTo>
                  <a:pt x="6498001" y="1"/>
                </a:lnTo>
                <a:lnTo>
                  <a:pt x="6498001" y="0"/>
                </a:lnTo>
                <a:lnTo>
                  <a:pt x="6858001" y="0"/>
                </a:lnTo>
                <a:lnTo>
                  <a:pt x="6858001" y="6096000"/>
                </a:lnTo>
                <a:lnTo>
                  <a:pt x="6679406" y="6096000"/>
                </a:lnTo>
                <a:lnTo>
                  <a:pt x="6679406" y="6096001"/>
                </a:lnTo>
                <a:lnTo>
                  <a:pt x="212725" y="6096001"/>
                </a:lnTo>
                <a:lnTo>
                  <a:pt x="212725" y="609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1EAC9-1FCA-2C4D-A185-714EE93FBB45}"/>
              </a:ext>
            </a:extLst>
          </p:cNvPr>
          <p:cNvSpPr/>
          <p:nvPr userDrawn="1"/>
        </p:nvSpPr>
        <p:spPr>
          <a:xfrm>
            <a:off x="-1606668" y="146187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Presentation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6 lines max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682E5-E9C1-8146-92D6-DB31EA0606CD}"/>
              </a:ext>
            </a:extLst>
          </p:cNvPr>
          <p:cNvSpPr/>
          <p:nvPr userDrawn="1"/>
        </p:nvSpPr>
        <p:spPr>
          <a:xfrm>
            <a:off x="-1606668" y="4229718"/>
            <a:ext cx="1278541" cy="611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Subtitle</a:t>
            </a:r>
          </a:p>
          <a:p>
            <a:pPr algn="r"/>
            <a:r>
              <a:rPr lang="en-US" sz="1100" b="1" i="0">
                <a:solidFill>
                  <a:schemeClr val="tx1"/>
                </a:solidFill>
                <a:latin typeface="IBM Plex Sans SemiBold" panose="020B0503050203000203" pitchFamily="34" charset="0"/>
              </a:rPr>
              <a:t>2 lines max</a:t>
            </a:r>
            <a:endParaRPr lang="en-US" sz="1100" b="1" i="0" dirty="0">
              <a:solidFill>
                <a:schemeClr val="tx1"/>
              </a:solidFill>
              <a:latin typeface="IBM Plex Sans SemiBold" panose="020B0503050203000203" pitchFamily="34" charset="0"/>
            </a:endParaRP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B4771D4B-AA8E-A947-AD83-8B98FA5E1EAA}"/>
              </a:ext>
            </a:extLst>
          </p:cNvPr>
          <p:cNvSpPr/>
          <p:nvPr userDrawn="1"/>
        </p:nvSpPr>
        <p:spPr>
          <a:xfrm>
            <a:off x="-273423" y="4276676"/>
            <a:ext cx="130233" cy="576844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370C7B5-FFE5-AD4C-B708-FFAD845BB3ED}"/>
              </a:ext>
            </a:extLst>
          </p:cNvPr>
          <p:cNvSpPr/>
          <p:nvPr userDrawn="1"/>
        </p:nvSpPr>
        <p:spPr>
          <a:xfrm flipH="1">
            <a:off x="-276510" y="960634"/>
            <a:ext cx="133564" cy="3102795"/>
          </a:xfrm>
          <a:custGeom>
            <a:avLst/>
            <a:gdLst>
              <a:gd name="connsiteX0" fmla="*/ 0 w 133564"/>
              <a:gd name="connsiteY0" fmla="*/ 0 h 590764"/>
              <a:gd name="connsiteX1" fmla="*/ 133564 w 133564"/>
              <a:gd name="connsiteY1" fmla="*/ 0 h 590764"/>
              <a:gd name="connsiteX2" fmla="*/ 133564 w 133564"/>
              <a:gd name="connsiteY2" fmla="*/ 590764 h 590764"/>
              <a:gd name="connsiteX3" fmla="*/ 10274 w 133564"/>
              <a:gd name="connsiteY3" fmla="*/ 590764 h 59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64" h="590764">
                <a:moveTo>
                  <a:pt x="0" y="0"/>
                </a:moveTo>
                <a:lnTo>
                  <a:pt x="133564" y="0"/>
                </a:lnTo>
                <a:lnTo>
                  <a:pt x="133564" y="590764"/>
                </a:lnTo>
                <a:lnTo>
                  <a:pt x="10274" y="5907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2924C3-2BEC-7C49-B3BE-B8B622BB3D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6044" y="356400"/>
            <a:ext cx="5374800" cy="6145200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Drop photo here to add background photo</a:t>
            </a:r>
          </a:p>
        </p:txBody>
      </p:sp>
      <p:pic>
        <p:nvPicPr>
          <p:cNvPr id="51" name="Picture Placeholder 9" descr="Lassonde | York University Logo">
            <a:extLst>
              <a:ext uri="{FF2B5EF4-FFF2-40B4-BE49-F238E27FC236}">
                <a16:creationId xmlns:a16="http://schemas.microsoft.com/office/drawing/2014/main" id="{2ED20F88-F063-1C44-B6C6-FB730D81F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05828" y="5794747"/>
            <a:ext cx="2743392" cy="348299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2F386F9E-0351-A244-86B4-187CD1904C41}"/>
              </a:ext>
            </a:extLst>
          </p:cNvPr>
          <p:cNvGrpSpPr/>
          <p:nvPr userDrawn="1"/>
        </p:nvGrpSpPr>
        <p:grpSpPr>
          <a:xfrm>
            <a:off x="12065000" y="-947342"/>
            <a:ext cx="2554514" cy="8075345"/>
            <a:chOff x="12065000" y="-947342"/>
            <a:chExt cx="2554514" cy="807534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91AC152-ACFF-9440-8359-A23A141728B0}"/>
                </a:ext>
              </a:extLst>
            </p:cNvPr>
            <p:cNvGrpSpPr/>
            <p:nvPr userDrawn="1"/>
          </p:nvGrpSpPr>
          <p:grpSpPr>
            <a:xfrm>
              <a:off x="12192000" y="-947342"/>
              <a:ext cx="2427514" cy="605550"/>
              <a:chOff x="12192000" y="-947342"/>
              <a:chExt cx="2427514" cy="605550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CCD7EE7-FBA7-0742-83D5-DB1438166ADA}"/>
                  </a:ext>
                </a:extLst>
              </p:cNvPr>
              <p:cNvSpPr txBox="1"/>
              <p:nvPr userDrawn="1"/>
            </p:nvSpPr>
            <p:spPr>
              <a:xfrm>
                <a:off x="12192000" y="-947342"/>
                <a:ext cx="2144486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To remove slide tips,</a:t>
                </a:r>
              </a:p>
              <a:p>
                <a:pPr>
                  <a:lnSpc>
                    <a:spcPct val="90000"/>
                  </a:lnSpc>
                  <a:spcAft>
                    <a:spcPts val="4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click View &gt; Slide Master.</a:t>
                </a:r>
              </a:p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After removing, click ‘X’ to exit.  </a:t>
                </a:r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6E6FAC1-565A-4345-B9D8-5E4B9BE843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4291128" y="-853006"/>
                <a:ext cx="328386" cy="446605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</p:pic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AFB5B04-540A-4E45-BBA0-025C7621B3B6}"/>
                </a:ext>
              </a:extLst>
            </p:cNvPr>
            <p:cNvGrpSpPr/>
            <p:nvPr userDrawn="1"/>
          </p:nvGrpSpPr>
          <p:grpSpPr>
            <a:xfrm>
              <a:off x="12065000" y="-254000"/>
              <a:ext cx="2171700" cy="3007249"/>
              <a:chOff x="12115800" y="0"/>
              <a:chExt cx="2171700" cy="3007249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8F5D376-4743-7C42-A4C1-85048EB271FF}"/>
                  </a:ext>
                </a:extLst>
              </p:cNvPr>
              <p:cNvSpPr/>
              <p:nvPr userDrawn="1"/>
            </p:nvSpPr>
            <p:spPr>
              <a:xfrm>
                <a:off x="12287249" y="453077"/>
                <a:ext cx="2000251" cy="25541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A10C77A-7716-E54A-B71B-65D64BC0E7AE}"/>
                  </a:ext>
                </a:extLst>
              </p:cNvPr>
              <p:cNvSpPr/>
              <p:nvPr userDrawn="1"/>
            </p:nvSpPr>
            <p:spPr>
              <a:xfrm>
                <a:off x="12287249" y="0"/>
                <a:ext cx="2000251" cy="4906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88" name="Right Triangle 87">
                <a:extLst>
                  <a:ext uri="{FF2B5EF4-FFF2-40B4-BE49-F238E27FC236}">
                    <a16:creationId xmlns:a16="http://schemas.microsoft.com/office/drawing/2014/main" id="{4EF1D256-242B-4D4F-8A93-B9D7F7E4CB89}"/>
                  </a:ext>
                </a:extLst>
              </p:cNvPr>
              <p:cNvSpPr/>
              <p:nvPr userDrawn="1"/>
            </p:nvSpPr>
            <p:spPr>
              <a:xfrm flipH="1">
                <a:off x="12115800" y="0"/>
                <a:ext cx="174111" cy="21637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BDC8405-4389-B34B-B083-63465468A6BB}"/>
                  </a:ext>
                </a:extLst>
              </p:cNvPr>
              <p:cNvSpPr txBox="1"/>
              <p:nvPr userDrawn="1"/>
            </p:nvSpPr>
            <p:spPr>
              <a:xfrm>
                <a:off x="12516910" y="90429"/>
                <a:ext cx="1211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SLIDE</a:t>
                </a:r>
                <a:r>
                  <a:rPr lang="en-US" sz="1400" b="0" i="0" baseline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 TIPS</a:t>
                </a:r>
                <a:endPara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B1BE78A-6AE4-344B-88B8-5CFA621650BA}"/>
                  </a:ext>
                </a:extLst>
              </p:cNvPr>
              <p:cNvSpPr txBox="1"/>
              <p:nvPr userDrawn="1"/>
            </p:nvSpPr>
            <p:spPr>
              <a:xfrm>
                <a:off x="12369020" y="656836"/>
                <a:ext cx="1854980" cy="22599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</a:rPr>
                  <a:t>To place your own photo, use Master slides like “Title Style 1” to create from scratch.</a:t>
                </a:r>
              </a:p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 may also delete</a:t>
                </a:r>
                <a:b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existing photos to reveal the placeholder beneath. Then t</a:t>
                </a: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o add a photo, drag a photo onto the slide or click the icon in the placeholder to browse for</a:t>
                </a:r>
                <a:b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your image.</a:t>
                </a:r>
              </a:p>
              <a:p>
                <a:pPr marL="96838" indent="-96838"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If the image covers your text, right click the image, and select “Arrange - &gt; Send to back”.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82EEB2D-003A-C044-B2BF-0603E253B481}"/>
                </a:ext>
              </a:extLst>
            </p:cNvPr>
            <p:cNvGrpSpPr/>
            <p:nvPr userDrawn="1"/>
          </p:nvGrpSpPr>
          <p:grpSpPr>
            <a:xfrm>
              <a:off x="12237133" y="2882622"/>
              <a:ext cx="2011532" cy="985422"/>
              <a:chOff x="12272640" y="6571606"/>
              <a:chExt cx="1538402" cy="985422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8E19EB7-DBEF-2F4C-A3C9-BE2D2907884F}"/>
                  </a:ext>
                </a:extLst>
              </p:cNvPr>
              <p:cNvSpPr/>
              <p:nvPr userDrawn="1"/>
            </p:nvSpPr>
            <p:spPr>
              <a:xfrm>
                <a:off x="12272640" y="6571606"/>
                <a:ext cx="1538402" cy="98542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IBM Plex Sans" panose="020B0503050203000203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92FEE31-9402-3641-8E13-A1DC09FFF216}"/>
                  </a:ext>
                </a:extLst>
              </p:cNvPr>
              <p:cNvSpPr txBox="1"/>
              <p:nvPr userDrawn="1"/>
            </p:nvSpPr>
            <p:spPr>
              <a:xfrm>
                <a:off x="12425440" y="7002160"/>
                <a:ext cx="1161546" cy="4616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2"/>
                    </a:solidFill>
                    <a:latin typeface="IBM Plex Sans" panose="020B0503050203000203" pitchFamily="34" charset="0"/>
                    <a:ea typeface="Arial" charset="0"/>
                    <a:cs typeface="Arial" charset="0"/>
                  </a:rPr>
                  <a:t>Access programmed text formats by using the ‘Indent More’ button.</a:t>
                </a:r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C43048D5-A7A2-8D41-BF60-AA36EF7D553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12426082" y="6665739"/>
                <a:ext cx="196784" cy="228984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A09D0C0-E76A-FE4E-89D3-B4C1E4D9F2B8}"/>
                </a:ext>
              </a:extLst>
            </p:cNvPr>
            <p:cNvGrpSpPr/>
            <p:nvPr userDrawn="1"/>
          </p:nvGrpSpPr>
          <p:grpSpPr>
            <a:xfrm>
              <a:off x="12236449" y="4009675"/>
              <a:ext cx="2147063" cy="3118328"/>
              <a:chOff x="12236449" y="4803495"/>
              <a:chExt cx="2147063" cy="3118328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D643199-832B-4E45-BC80-3D20C1502357}"/>
                  </a:ext>
                </a:extLst>
              </p:cNvPr>
              <p:cNvGrpSpPr/>
              <p:nvPr userDrawn="1"/>
            </p:nvGrpSpPr>
            <p:grpSpPr>
              <a:xfrm>
                <a:off x="12236449" y="4803495"/>
                <a:ext cx="2147063" cy="2485366"/>
                <a:chOff x="12287249" y="1112812"/>
                <a:chExt cx="2147063" cy="3086847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F34D033-1819-4A4E-A421-29286A39B8E4}"/>
                    </a:ext>
                  </a:extLst>
                </p:cNvPr>
                <p:cNvSpPr/>
                <p:nvPr userDrawn="1"/>
              </p:nvSpPr>
              <p:spPr>
                <a:xfrm>
                  <a:off x="12287249" y="1565888"/>
                  <a:ext cx="2000251" cy="263377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24543DC-6DB0-D74D-8680-6B9EC0BFAC9E}"/>
                    </a:ext>
                  </a:extLst>
                </p:cNvPr>
                <p:cNvSpPr/>
                <p:nvPr userDrawn="1"/>
              </p:nvSpPr>
              <p:spPr>
                <a:xfrm>
                  <a:off x="12287249" y="1112812"/>
                  <a:ext cx="2000251" cy="49061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F6E36498-BB5A-094F-9813-895D4144F98D}"/>
                    </a:ext>
                  </a:extLst>
                </p:cNvPr>
                <p:cNvSpPr txBox="1"/>
                <p:nvPr userDrawn="1"/>
              </p:nvSpPr>
              <p:spPr>
                <a:xfrm>
                  <a:off x="12516910" y="1189721"/>
                  <a:ext cx="1917402" cy="38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0" i="0" dirty="0">
                      <a:solidFill>
                        <a:schemeClr val="bg1"/>
                      </a:solidFill>
                      <a:latin typeface="IBM Plex Sans Medium" panose="020B0503050203000203" pitchFamily="34" charset="0"/>
                      <a:ea typeface="Roboto" charset="0"/>
                      <a:cs typeface="Roboto" charset="0"/>
                    </a:rPr>
                    <a:t>GUIDELINES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0AB33B9-1B32-3B48-8B27-F90679BA840E}"/>
                    </a:ext>
                  </a:extLst>
                </p:cNvPr>
                <p:cNvSpPr txBox="1"/>
                <p:nvPr userDrawn="1"/>
              </p:nvSpPr>
              <p:spPr>
                <a:xfrm>
                  <a:off x="12369020" y="1842802"/>
                  <a:ext cx="1797275" cy="2105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Each layout has its own custom gridlines to help build your slides. Keep content within the guides and do not go past them.</a:t>
                  </a:r>
                </a:p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To make guides visible right-click your slide &gt; Grids &amp; Guides &gt; Ensure ‘Guides’ is checked</a:t>
                  </a:r>
                </a:p>
              </p:txBody>
            </p:sp>
          </p:grpSp>
          <p:pic>
            <p:nvPicPr>
              <p:cNvPr id="78" name="Picture 77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6202A2E7-09D5-8B49-AACE-4354C4E4996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29724" t="14641" r="46863" b="57996"/>
              <a:stretch/>
            </p:blipFill>
            <p:spPr>
              <a:xfrm>
                <a:off x="12520795" y="6858000"/>
                <a:ext cx="1365354" cy="106382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</p:grpSp>
      <p:sp>
        <p:nvSpPr>
          <p:cNvPr id="35" name="Colour Pillar">
            <a:extLst>
              <a:ext uri="{FF2B5EF4-FFF2-40B4-BE49-F238E27FC236}">
                <a16:creationId xmlns:a16="http://schemas.microsoft.com/office/drawing/2014/main" id="{96009629-3C99-4A45-ACEC-2362663E1C64}"/>
              </a:ext>
            </a:extLst>
          </p:cNvPr>
          <p:cNvSpPr/>
          <p:nvPr userDrawn="1"/>
        </p:nvSpPr>
        <p:spPr>
          <a:xfrm>
            <a:off x="11830843" y="356400"/>
            <a:ext cx="360045" cy="614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pos="350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73AC0119-2425-DB42-917D-CE92E1BED7B2}"/>
              </a:ext>
            </a:extLst>
          </p:cNvPr>
          <p:cNvSpPr/>
          <p:nvPr userDrawn="1"/>
        </p:nvSpPr>
        <p:spPr>
          <a:xfrm>
            <a:off x="0" y="0"/>
            <a:ext cx="6096000" cy="6866389"/>
          </a:xfrm>
          <a:custGeom>
            <a:avLst/>
            <a:gdLst>
              <a:gd name="connsiteX0" fmla="*/ 180000 w 6096000"/>
              <a:gd name="connsiteY0" fmla="*/ 180001 h 6866389"/>
              <a:gd name="connsiteX1" fmla="*/ 180000 w 6096000"/>
              <a:gd name="connsiteY1" fmla="*/ 6686389 h 6866389"/>
              <a:gd name="connsiteX2" fmla="*/ 5916000 w 6096000"/>
              <a:gd name="connsiteY2" fmla="*/ 6686389 h 6866389"/>
              <a:gd name="connsiteX3" fmla="*/ 5916000 w 6096000"/>
              <a:gd name="connsiteY3" fmla="*/ 180001 h 6866389"/>
              <a:gd name="connsiteX4" fmla="*/ 0 w 6096000"/>
              <a:gd name="connsiteY4" fmla="*/ 0 h 6866389"/>
              <a:gd name="connsiteX5" fmla="*/ 180000 w 6096000"/>
              <a:gd name="connsiteY5" fmla="*/ 0 h 6866389"/>
              <a:gd name="connsiteX6" fmla="*/ 180000 w 6096000"/>
              <a:gd name="connsiteY6" fmla="*/ 1 h 6866389"/>
              <a:gd name="connsiteX7" fmla="*/ 5916000 w 6096000"/>
              <a:gd name="connsiteY7" fmla="*/ 1 h 6866389"/>
              <a:gd name="connsiteX8" fmla="*/ 5916000 w 6096000"/>
              <a:gd name="connsiteY8" fmla="*/ 0 h 6866389"/>
              <a:gd name="connsiteX9" fmla="*/ 6096000 w 6096000"/>
              <a:gd name="connsiteY9" fmla="*/ 0 h 6866389"/>
              <a:gd name="connsiteX10" fmla="*/ 6096000 w 6096000"/>
              <a:gd name="connsiteY10" fmla="*/ 6858000 h 6866389"/>
              <a:gd name="connsiteX11" fmla="*/ 6006096 w 6096000"/>
              <a:gd name="connsiteY11" fmla="*/ 6858000 h 6866389"/>
              <a:gd name="connsiteX12" fmla="*/ 6006096 w 6096000"/>
              <a:gd name="connsiteY12" fmla="*/ 6866389 h 6866389"/>
              <a:gd name="connsiteX13" fmla="*/ 1 w 6096000"/>
              <a:gd name="connsiteY13" fmla="*/ 6866389 h 6866389"/>
              <a:gd name="connsiteX14" fmla="*/ 1 w 6096000"/>
              <a:gd name="connsiteY14" fmla="*/ 6858000 h 6866389"/>
              <a:gd name="connsiteX15" fmla="*/ 0 w 6096000"/>
              <a:gd name="connsiteY15" fmla="*/ 6858000 h 6866389"/>
              <a:gd name="connsiteX0" fmla="*/ 180000 w 6096000"/>
              <a:gd name="connsiteY0" fmla="*/ 180001 h 6866389"/>
              <a:gd name="connsiteX1" fmla="*/ 180000 w 6096000"/>
              <a:gd name="connsiteY1" fmla="*/ 6686389 h 6866389"/>
              <a:gd name="connsiteX2" fmla="*/ 5916000 w 6096000"/>
              <a:gd name="connsiteY2" fmla="*/ 6686389 h 6866389"/>
              <a:gd name="connsiteX3" fmla="*/ 5916000 w 6096000"/>
              <a:gd name="connsiteY3" fmla="*/ 180001 h 6866389"/>
              <a:gd name="connsiteX4" fmla="*/ 180000 w 6096000"/>
              <a:gd name="connsiteY4" fmla="*/ 180001 h 6866389"/>
              <a:gd name="connsiteX5" fmla="*/ 0 w 6096000"/>
              <a:gd name="connsiteY5" fmla="*/ 0 h 6866389"/>
              <a:gd name="connsiteX6" fmla="*/ 180000 w 6096000"/>
              <a:gd name="connsiteY6" fmla="*/ 0 h 6866389"/>
              <a:gd name="connsiteX7" fmla="*/ 180000 w 6096000"/>
              <a:gd name="connsiteY7" fmla="*/ 1 h 6866389"/>
              <a:gd name="connsiteX8" fmla="*/ 5916000 w 6096000"/>
              <a:gd name="connsiteY8" fmla="*/ 1 h 6866389"/>
              <a:gd name="connsiteX9" fmla="*/ 5916000 w 6096000"/>
              <a:gd name="connsiteY9" fmla="*/ 0 h 6866389"/>
              <a:gd name="connsiteX10" fmla="*/ 6096000 w 6096000"/>
              <a:gd name="connsiteY10" fmla="*/ 0 h 6866389"/>
              <a:gd name="connsiteX11" fmla="*/ 6096000 w 6096000"/>
              <a:gd name="connsiteY11" fmla="*/ 6858000 h 6866389"/>
              <a:gd name="connsiteX12" fmla="*/ 6006096 w 6096000"/>
              <a:gd name="connsiteY12" fmla="*/ 6858000 h 6866389"/>
              <a:gd name="connsiteX13" fmla="*/ 1 w 6096000"/>
              <a:gd name="connsiteY13" fmla="*/ 6866389 h 6866389"/>
              <a:gd name="connsiteX14" fmla="*/ 1 w 6096000"/>
              <a:gd name="connsiteY14" fmla="*/ 6858000 h 6866389"/>
              <a:gd name="connsiteX15" fmla="*/ 0 w 6096000"/>
              <a:gd name="connsiteY15" fmla="*/ 6858000 h 6866389"/>
              <a:gd name="connsiteX16" fmla="*/ 0 w 6096000"/>
              <a:gd name="connsiteY16" fmla="*/ 0 h 6866389"/>
              <a:gd name="connsiteX0" fmla="*/ 180000 w 6096000"/>
              <a:gd name="connsiteY0" fmla="*/ 180001 h 6866389"/>
              <a:gd name="connsiteX1" fmla="*/ 180000 w 6096000"/>
              <a:gd name="connsiteY1" fmla="*/ 6686389 h 6866389"/>
              <a:gd name="connsiteX2" fmla="*/ 5916000 w 6096000"/>
              <a:gd name="connsiteY2" fmla="*/ 6686389 h 6866389"/>
              <a:gd name="connsiteX3" fmla="*/ 5916000 w 6096000"/>
              <a:gd name="connsiteY3" fmla="*/ 180001 h 6866389"/>
              <a:gd name="connsiteX4" fmla="*/ 180000 w 6096000"/>
              <a:gd name="connsiteY4" fmla="*/ 180001 h 6866389"/>
              <a:gd name="connsiteX5" fmla="*/ 0 w 6096000"/>
              <a:gd name="connsiteY5" fmla="*/ 0 h 6866389"/>
              <a:gd name="connsiteX6" fmla="*/ 180000 w 6096000"/>
              <a:gd name="connsiteY6" fmla="*/ 0 h 6866389"/>
              <a:gd name="connsiteX7" fmla="*/ 180000 w 6096000"/>
              <a:gd name="connsiteY7" fmla="*/ 1 h 6866389"/>
              <a:gd name="connsiteX8" fmla="*/ 5916000 w 6096000"/>
              <a:gd name="connsiteY8" fmla="*/ 1 h 6866389"/>
              <a:gd name="connsiteX9" fmla="*/ 5916000 w 6096000"/>
              <a:gd name="connsiteY9" fmla="*/ 0 h 6866389"/>
              <a:gd name="connsiteX10" fmla="*/ 6096000 w 6096000"/>
              <a:gd name="connsiteY10" fmla="*/ 0 h 6866389"/>
              <a:gd name="connsiteX11" fmla="*/ 6096000 w 6096000"/>
              <a:gd name="connsiteY11" fmla="*/ 6858000 h 6866389"/>
              <a:gd name="connsiteX12" fmla="*/ 1 w 6096000"/>
              <a:gd name="connsiteY12" fmla="*/ 6866389 h 6866389"/>
              <a:gd name="connsiteX13" fmla="*/ 1 w 6096000"/>
              <a:gd name="connsiteY13" fmla="*/ 6858000 h 6866389"/>
              <a:gd name="connsiteX14" fmla="*/ 0 w 6096000"/>
              <a:gd name="connsiteY14" fmla="*/ 6858000 h 6866389"/>
              <a:gd name="connsiteX15" fmla="*/ 0 w 6096000"/>
              <a:gd name="connsiteY15" fmla="*/ 0 h 686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96000" h="6866389">
                <a:moveTo>
                  <a:pt x="180000" y="180001"/>
                </a:moveTo>
                <a:lnTo>
                  <a:pt x="180000" y="6686389"/>
                </a:lnTo>
                <a:lnTo>
                  <a:pt x="5916000" y="6686389"/>
                </a:lnTo>
                <a:lnTo>
                  <a:pt x="5916000" y="180001"/>
                </a:lnTo>
                <a:lnTo>
                  <a:pt x="180000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5916000" y="1"/>
                </a:lnTo>
                <a:lnTo>
                  <a:pt x="5916000" y="0"/>
                </a:lnTo>
                <a:lnTo>
                  <a:pt x="6096000" y="0"/>
                </a:lnTo>
                <a:lnTo>
                  <a:pt x="6096000" y="6858000"/>
                </a:lnTo>
                <a:lnTo>
                  <a:pt x="1" y="6866389"/>
                </a:lnTo>
                <a:lnTo>
                  <a:pt x="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3AF9339-E113-EA49-B120-160ADDC548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7799" y="178129"/>
            <a:ext cx="5740401" cy="6511595"/>
          </a:xfrm>
          <a:prstGeom prst="rect">
            <a:avLst/>
          </a:prstGeom>
          <a:solidFill>
            <a:schemeClr val="bg1"/>
          </a:solidFill>
        </p:spPr>
        <p:txBody>
          <a:bodyPr wrap="square" rIns="36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Drop photo here</a:t>
            </a:r>
            <a:br>
              <a:rPr lang="en-US"/>
            </a:br>
            <a:r>
              <a:rPr lang="en-US"/>
              <a:t>to add background photo</a:t>
            </a:r>
            <a:endParaRPr lang="en-US" dirty="0"/>
          </a:p>
        </p:txBody>
      </p:sp>
      <p:sp>
        <p:nvSpPr>
          <p:cNvPr id="21" name="Colour Pillar">
            <a:extLst>
              <a:ext uri="{FF2B5EF4-FFF2-40B4-BE49-F238E27FC236}">
                <a16:creationId xmlns:a16="http://schemas.microsoft.com/office/drawing/2014/main" id="{8B73D891-1430-FA47-8D6F-29D23FE013FE}"/>
              </a:ext>
            </a:extLst>
          </p:cNvPr>
          <p:cNvSpPr/>
          <p:nvPr userDrawn="1"/>
        </p:nvSpPr>
        <p:spPr>
          <a:xfrm>
            <a:off x="5918200" y="178128"/>
            <a:ext cx="176400" cy="65115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Lassonde | York University Logo">
            <a:extLst>
              <a:ext uri="{FF2B5EF4-FFF2-40B4-BE49-F238E27FC236}">
                <a16:creationId xmlns:a16="http://schemas.microsoft.com/office/drawing/2014/main" id="{0839B5B1-A33A-5C4A-85BC-6A9F340ED0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9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363">
          <p15:clr>
            <a:srgbClr val="FBAE40"/>
          </p15:clr>
        </p15:guide>
        <p15:guide id="7" orient="horz" pos="3612">
          <p15:clr>
            <a:srgbClr val="FBAE40"/>
          </p15:clr>
        </p15:guide>
        <p15:guide id="8" orient="horz" pos="3816">
          <p15:clr>
            <a:srgbClr val="FBAE40"/>
          </p15:clr>
        </p15:guide>
        <p15:guide id="9" orient="horz" pos="482">
          <p15:clr>
            <a:srgbClr val="FBAE40"/>
          </p15:clr>
        </p15:guide>
        <p15:guide id="10" pos="42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Lassonde | York University Logo">
            <a:extLst>
              <a:ext uri="{FF2B5EF4-FFF2-40B4-BE49-F238E27FC236}">
                <a16:creationId xmlns:a16="http://schemas.microsoft.com/office/drawing/2014/main" id="{58C577D5-343B-6C45-A119-B6AEA1683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13790" y="5880718"/>
            <a:ext cx="2935430" cy="372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82B35-F4CA-DE48-914A-B88E5067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82" y="981075"/>
            <a:ext cx="4694238" cy="3071018"/>
          </a:xfr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769A60-1E88-804F-A912-2CBC69B8429D}"/>
              </a:ext>
            </a:extLst>
          </p:cNvPr>
          <p:cNvCxnSpPr>
            <a:cxnSpLocks/>
          </p:cNvCxnSpPr>
          <p:nvPr userDrawn="1"/>
        </p:nvCxnSpPr>
        <p:spPr>
          <a:xfrm>
            <a:off x="874698" y="5433456"/>
            <a:ext cx="46780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960A480-D3F7-A841-9ED5-0C19AF80E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959" y="4930275"/>
            <a:ext cx="4697775" cy="315212"/>
          </a:xfrm>
          <a:noFill/>
          <a:ln>
            <a:noFill/>
          </a:ln>
        </p:spPr>
        <p:txBody>
          <a:bodyPr lIns="0" tIns="0" rIns="180000" bIns="0" anchor="b">
            <a:noAutofit/>
          </a:bodyPr>
          <a:lstStyle>
            <a:lvl1pPr>
              <a:defRPr sz="1200" b="1" i="0" cap="all" baseline="0">
                <a:solidFill>
                  <a:schemeClr val="tx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0C7D67F-0EF8-B94F-8A1D-26E39847D4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959" y="4293765"/>
            <a:ext cx="4697775" cy="631755"/>
          </a:xfrm>
          <a:noFill/>
          <a:ln>
            <a:noFill/>
          </a:ln>
        </p:spPr>
        <p:txBody>
          <a:bodyPr lIns="0" tIns="72000" rIns="180000" bIns="0" anchor="t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0" i="0" cap="none" baseline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/>
              <a:t>Presentation subtitle</a:t>
            </a:r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0F37B83-DB99-014C-A42F-9DA46E46F394}"/>
              </a:ext>
            </a:extLst>
          </p:cNvPr>
          <p:cNvSpPr/>
          <p:nvPr userDrawn="1"/>
        </p:nvSpPr>
        <p:spPr>
          <a:xfrm rot="5400000">
            <a:off x="5714999" y="381000"/>
            <a:ext cx="6858001" cy="6096001"/>
          </a:xfrm>
          <a:custGeom>
            <a:avLst/>
            <a:gdLst>
              <a:gd name="connsiteX0" fmla="*/ 360000 w 6858001"/>
              <a:gd name="connsiteY0" fmla="*/ 5736001 h 6096001"/>
              <a:gd name="connsiteX1" fmla="*/ 6498001 w 6858001"/>
              <a:gd name="connsiteY1" fmla="*/ 5736001 h 6096001"/>
              <a:gd name="connsiteX2" fmla="*/ 6498001 w 6858001"/>
              <a:gd name="connsiteY2" fmla="*/ 360001 h 6096001"/>
              <a:gd name="connsiteX3" fmla="*/ 360000 w 6858001"/>
              <a:gd name="connsiteY3" fmla="*/ 360001 h 6096001"/>
              <a:gd name="connsiteX4" fmla="*/ 0 w 6858001"/>
              <a:gd name="connsiteY4" fmla="*/ 6096000 h 6096001"/>
              <a:gd name="connsiteX5" fmla="*/ 0 w 6858001"/>
              <a:gd name="connsiteY5" fmla="*/ 0 h 6096001"/>
              <a:gd name="connsiteX6" fmla="*/ 360000 w 6858001"/>
              <a:gd name="connsiteY6" fmla="*/ 0 h 6096001"/>
              <a:gd name="connsiteX7" fmla="*/ 360000 w 6858001"/>
              <a:gd name="connsiteY7" fmla="*/ 1 h 6096001"/>
              <a:gd name="connsiteX8" fmla="*/ 6498001 w 6858001"/>
              <a:gd name="connsiteY8" fmla="*/ 1 h 6096001"/>
              <a:gd name="connsiteX9" fmla="*/ 6498001 w 6858001"/>
              <a:gd name="connsiteY9" fmla="*/ 0 h 6096001"/>
              <a:gd name="connsiteX10" fmla="*/ 6858001 w 6858001"/>
              <a:gd name="connsiteY10" fmla="*/ 0 h 6096001"/>
              <a:gd name="connsiteX11" fmla="*/ 6858001 w 6858001"/>
              <a:gd name="connsiteY11" fmla="*/ 6096000 h 6096001"/>
              <a:gd name="connsiteX12" fmla="*/ 6679406 w 6858001"/>
              <a:gd name="connsiteY12" fmla="*/ 6096000 h 6096001"/>
              <a:gd name="connsiteX13" fmla="*/ 6679406 w 6858001"/>
              <a:gd name="connsiteY13" fmla="*/ 6096001 h 6096001"/>
              <a:gd name="connsiteX14" fmla="*/ 212725 w 6858001"/>
              <a:gd name="connsiteY14" fmla="*/ 6096001 h 6096001"/>
              <a:gd name="connsiteX15" fmla="*/ 212725 w 6858001"/>
              <a:gd name="connsiteY15" fmla="*/ 6096000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1" h="6096001">
                <a:moveTo>
                  <a:pt x="360000" y="5736001"/>
                </a:moveTo>
                <a:lnTo>
                  <a:pt x="6498001" y="5736001"/>
                </a:lnTo>
                <a:lnTo>
                  <a:pt x="6498001" y="360001"/>
                </a:lnTo>
                <a:lnTo>
                  <a:pt x="360000" y="360001"/>
                </a:lnTo>
                <a:close/>
                <a:moveTo>
                  <a:pt x="0" y="6096000"/>
                </a:moveTo>
                <a:lnTo>
                  <a:pt x="0" y="0"/>
                </a:lnTo>
                <a:lnTo>
                  <a:pt x="360000" y="0"/>
                </a:lnTo>
                <a:lnTo>
                  <a:pt x="360000" y="1"/>
                </a:lnTo>
                <a:lnTo>
                  <a:pt x="6498001" y="1"/>
                </a:lnTo>
                <a:lnTo>
                  <a:pt x="6498001" y="0"/>
                </a:lnTo>
                <a:lnTo>
                  <a:pt x="6858001" y="0"/>
                </a:lnTo>
                <a:lnTo>
                  <a:pt x="6858001" y="6096000"/>
                </a:lnTo>
                <a:lnTo>
                  <a:pt x="6679406" y="6096000"/>
                </a:lnTo>
                <a:lnTo>
                  <a:pt x="6679406" y="6096001"/>
                </a:lnTo>
                <a:lnTo>
                  <a:pt x="212725" y="6096001"/>
                </a:lnTo>
                <a:lnTo>
                  <a:pt x="212725" y="609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Left Bracket 49">
            <a:extLst>
              <a:ext uri="{FF2B5EF4-FFF2-40B4-BE49-F238E27FC236}">
                <a16:creationId xmlns:a16="http://schemas.microsoft.com/office/drawing/2014/main" id="{8E5E8E52-358B-FD42-93B7-0D1FE5C58028}"/>
              </a:ext>
            </a:extLst>
          </p:cNvPr>
          <p:cNvSpPr/>
          <p:nvPr userDrawn="1"/>
        </p:nvSpPr>
        <p:spPr>
          <a:xfrm>
            <a:off x="-273423" y="4276676"/>
            <a:ext cx="130233" cy="576844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BD05D62C-299F-8F4A-ADC5-A5B240E4E89A}"/>
              </a:ext>
            </a:extLst>
          </p:cNvPr>
          <p:cNvSpPr/>
          <p:nvPr userDrawn="1"/>
        </p:nvSpPr>
        <p:spPr>
          <a:xfrm flipH="1">
            <a:off x="-276510" y="960634"/>
            <a:ext cx="133564" cy="3102795"/>
          </a:xfrm>
          <a:custGeom>
            <a:avLst/>
            <a:gdLst>
              <a:gd name="connsiteX0" fmla="*/ 0 w 133564"/>
              <a:gd name="connsiteY0" fmla="*/ 0 h 590764"/>
              <a:gd name="connsiteX1" fmla="*/ 133564 w 133564"/>
              <a:gd name="connsiteY1" fmla="*/ 0 h 590764"/>
              <a:gd name="connsiteX2" fmla="*/ 133564 w 133564"/>
              <a:gd name="connsiteY2" fmla="*/ 590764 h 590764"/>
              <a:gd name="connsiteX3" fmla="*/ 10274 w 133564"/>
              <a:gd name="connsiteY3" fmla="*/ 590764 h 59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64" h="590764">
                <a:moveTo>
                  <a:pt x="0" y="0"/>
                </a:moveTo>
                <a:lnTo>
                  <a:pt x="133564" y="0"/>
                </a:lnTo>
                <a:lnTo>
                  <a:pt x="133564" y="590764"/>
                </a:lnTo>
                <a:lnTo>
                  <a:pt x="10274" y="5907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20CEDC29-5AA0-A644-B60C-D80C69C12B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6044" y="356400"/>
            <a:ext cx="5364481" cy="6145200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Drop photo here to add background photo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996675-1CA6-5B4C-95CC-C958A36E4AEA}"/>
              </a:ext>
            </a:extLst>
          </p:cNvPr>
          <p:cNvGrpSpPr/>
          <p:nvPr userDrawn="1"/>
        </p:nvGrpSpPr>
        <p:grpSpPr>
          <a:xfrm>
            <a:off x="12065000" y="-947342"/>
            <a:ext cx="2554514" cy="8075345"/>
            <a:chOff x="12065000" y="-947342"/>
            <a:chExt cx="2554514" cy="807534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6D18AE4-4FE2-BA4B-BE2C-79298D8F7DF7}"/>
                </a:ext>
              </a:extLst>
            </p:cNvPr>
            <p:cNvGrpSpPr/>
            <p:nvPr userDrawn="1"/>
          </p:nvGrpSpPr>
          <p:grpSpPr>
            <a:xfrm>
              <a:off x="12192000" y="-947342"/>
              <a:ext cx="2427514" cy="605550"/>
              <a:chOff x="12192000" y="-947342"/>
              <a:chExt cx="2427514" cy="60555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418B17-B6D9-C948-A4CA-39BA0BF2AAD0}"/>
                  </a:ext>
                </a:extLst>
              </p:cNvPr>
              <p:cNvSpPr txBox="1"/>
              <p:nvPr userDrawn="1"/>
            </p:nvSpPr>
            <p:spPr>
              <a:xfrm>
                <a:off x="12192000" y="-947342"/>
                <a:ext cx="2144486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To remove slide tips,</a:t>
                </a:r>
              </a:p>
              <a:p>
                <a:pPr>
                  <a:lnSpc>
                    <a:spcPct val="90000"/>
                  </a:lnSpc>
                  <a:spcAft>
                    <a:spcPts val="4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click View &gt; Slide Master.</a:t>
                </a:r>
              </a:p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After removing, click ‘X’ to exit.  </a:t>
                </a:r>
              </a:p>
            </p:txBody>
          </p: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60A8CA0-0DA8-C649-93CF-7EE9AE05818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4291128" y="-853006"/>
                <a:ext cx="328386" cy="446605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951661F-2C3A-8E43-9EF6-278867F13B7E}"/>
                </a:ext>
              </a:extLst>
            </p:cNvPr>
            <p:cNvGrpSpPr/>
            <p:nvPr userDrawn="1"/>
          </p:nvGrpSpPr>
          <p:grpSpPr>
            <a:xfrm>
              <a:off x="12065000" y="-254000"/>
              <a:ext cx="2171700" cy="3007249"/>
              <a:chOff x="12115800" y="0"/>
              <a:chExt cx="2171700" cy="3007249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09E6200-3B4D-B945-B27E-F0F91A456CEC}"/>
                  </a:ext>
                </a:extLst>
              </p:cNvPr>
              <p:cNvSpPr/>
              <p:nvPr userDrawn="1"/>
            </p:nvSpPr>
            <p:spPr>
              <a:xfrm>
                <a:off x="12287249" y="453077"/>
                <a:ext cx="2000251" cy="25541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90FF5DD-1834-A44E-A2E2-EF8D09964715}"/>
                  </a:ext>
                </a:extLst>
              </p:cNvPr>
              <p:cNvSpPr/>
              <p:nvPr userDrawn="1"/>
            </p:nvSpPr>
            <p:spPr>
              <a:xfrm>
                <a:off x="12287249" y="0"/>
                <a:ext cx="2000251" cy="4906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95" name="Right Triangle 94">
                <a:extLst>
                  <a:ext uri="{FF2B5EF4-FFF2-40B4-BE49-F238E27FC236}">
                    <a16:creationId xmlns:a16="http://schemas.microsoft.com/office/drawing/2014/main" id="{97D90916-53A2-5145-BB6D-F7C0A118CA7D}"/>
                  </a:ext>
                </a:extLst>
              </p:cNvPr>
              <p:cNvSpPr/>
              <p:nvPr userDrawn="1"/>
            </p:nvSpPr>
            <p:spPr>
              <a:xfrm flipH="1">
                <a:off x="12115800" y="0"/>
                <a:ext cx="174111" cy="21637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6AB4E01-41FE-054C-B4F1-43AAFC89A949}"/>
                  </a:ext>
                </a:extLst>
              </p:cNvPr>
              <p:cNvSpPr txBox="1"/>
              <p:nvPr userDrawn="1"/>
            </p:nvSpPr>
            <p:spPr>
              <a:xfrm>
                <a:off x="12516910" y="90429"/>
                <a:ext cx="1211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SLIDE</a:t>
                </a:r>
                <a:r>
                  <a:rPr lang="en-US" sz="1400" b="0" i="0" baseline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 TIPS</a:t>
                </a:r>
                <a:endPara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59FA107-1773-164A-9967-2A541775DF5F}"/>
                  </a:ext>
                </a:extLst>
              </p:cNvPr>
              <p:cNvSpPr txBox="1"/>
              <p:nvPr userDrawn="1"/>
            </p:nvSpPr>
            <p:spPr>
              <a:xfrm>
                <a:off x="12369020" y="656836"/>
                <a:ext cx="1854980" cy="22599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</a:rPr>
                  <a:t>To place your own photo, use Master slides like “Title Style 1” to create from scratch.</a:t>
                </a:r>
              </a:p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 may also delete</a:t>
                </a:r>
                <a:b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existing photos to reveal the placeholder beneath. Then t</a:t>
                </a: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o add a photo, drag a photo onto the slide or click the icon in the placeholder to browse for</a:t>
                </a:r>
                <a:b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your image.</a:t>
                </a:r>
              </a:p>
              <a:p>
                <a:pPr marL="96838" indent="-96838"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If the image covers your text, right click the image, and select “Arrange - &gt; Send to back”.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FB90258-5776-FC4D-A656-A223C9C821DB}"/>
                </a:ext>
              </a:extLst>
            </p:cNvPr>
            <p:cNvGrpSpPr/>
            <p:nvPr userDrawn="1"/>
          </p:nvGrpSpPr>
          <p:grpSpPr>
            <a:xfrm>
              <a:off x="12237133" y="2882622"/>
              <a:ext cx="2011532" cy="985422"/>
              <a:chOff x="12272640" y="6571606"/>
              <a:chExt cx="1538402" cy="985422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76D3EA6-AA03-A84E-AAC1-BA88F9049FB0}"/>
                  </a:ext>
                </a:extLst>
              </p:cNvPr>
              <p:cNvSpPr/>
              <p:nvPr userDrawn="1"/>
            </p:nvSpPr>
            <p:spPr>
              <a:xfrm>
                <a:off x="12272640" y="6571606"/>
                <a:ext cx="1538402" cy="98542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IBM Plex Sans" panose="020B0503050203000203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4E431D4-31A9-8542-905F-B452EA7B2EBD}"/>
                  </a:ext>
                </a:extLst>
              </p:cNvPr>
              <p:cNvSpPr txBox="1"/>
              <p:nvPr userDrawn="1"/>
            </p:nvSpPr>
            <p:spPr>
              <a:xfrm>
                <a:off x="12425440" y="7002160"/>
                <a:ext cx="1161546" cy="4616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2"/>
                    </a:solidFill>
                    <a:latin typeface="IBM Plex Sans" panose="020B0503050203000203" pitchFamily="34" charset="0"/>
                    <a:ea typeface="Arial" charset="0"/>
                    <a:cs typeface="Arial" charset="0"/>
                  </a:rPr>
                  <a:t>Access programmed text formats by using the ‘Indent More’ button.</a:t>
                </a:r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1E2F0FC3-5AA8-1F44-AB86-0D37542D9CF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12426082" y="6665739"/>
                <a:ext cx="196784" cy="228984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EA36200-0A37-7245-9185-9E629ED69999}"/>
                </a:ext>
              </a:extLst>
            </p:cNvPr>
            <p:cNvGrpSpPr/>
            <p:nvPr userDrawn="1"/>
          </p:nvGrpSpPr>
          <p:grpSpPr>
            <a:xfrm>
              <a:off x="12236449" y="4009675"/>
              <a:ext cx="2147063" cy="3118328"/>
              <a:chOff x="12236449" y="4803495"/>
              <a:chExt cx="2147063" cy="3118328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B412A0CE-A92D-DF42-B87F-D64BCEC5A094}"/>
                  </a:ext>
                </a:extLst>
              </p:cNvPr>
              <p:cNvGrpSpPr/>
              <p:nvPr userDrawn="1"/>
            </p:nvGrpSpPr>
            <p:grpSpPr>
              <a:xfrm>
                <a:off x="12236449" y="4803495"/>
                <a:ext cx="2147063" cy="2485366"/>
                <a:chOff x="12287249" y="1112812"/>
                <a:chExt cx="2147063" cy="3086847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8DFBAC4-3E5A-844D-9FF0-3A6546D2BBCA}"/>
                    </a:ext>
                  </a:extLst>
                </p:cNvPr>
                <p:cNvSpPr/>
                <p:nvPr userDrawn="1"/>
              </p:nvSpPr>
              <p:spPr>
                <a:xfrm>
                  <a:off x="12287249" y="1565888"/>
                  <a:ext cx="2000251" cy="263377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BC61A75C-74F2-B24E-ADFA-6B76D9607CF7}"/>
                    </a:ext>
                  </a:extLst>
                </p:cNvPr>
                <p:cNvSpPr/>
                <p:nvPr userDrawn="1"/>
              </p:nvSpPr>
              <p:spPr>
                <a:xfrm>
                  <a:off x="12287249" y="1112812"/>
                  <a:ext cx="2000251" cy="49061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29D18AE-93B8-0348-8C35-9693A151B1BC}"/>
                    </a:ext>
                  </a:extLst>
                </p:cNvPr>
                <p:cNvSpPr txBox="1"/>
                <p:nvPr userDrawn="1"/>
              </p:nvSpPr>
              <p:spPr>
                <a:xfrm>
                  <a:off x="12516910" y="1189721"/>
                  <a:ext cx="1917402" cy="38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0" i="0" dirty="0">
                      <a:solidFill>
                        <a:schemeClr val="bg1"/>
                      </a:solidFill>
                      <a:latin typeface="IBM Plex Sans Medium" panose="020B0503050203000203" pitchFamily="34" charset="0"/>
                      <a:ea typeface="Roboto" charset="0"/>
                      <a:cs typeface="Roboto" charset="0"/>
                    </a:rPr>
                    <a:t>GUIDELINES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BE14E0F2-0CC8-4943-BDEE-BAF3A3945AA3}"/>
                    </a:ext>
                  </a:extLst>
                </p:cNvPr>
                <p:cNvSpPr txBox="1"/>
                <p:nvPr userDrawn="1"/>
              </p:nvSpPr>
              <p:spPr>
                <a:xfrm>
                  <a:off x="12369020" y="1842802"/>
                  <a:ext cx="1797275" cy="2105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Each layout has its own custom gridlines to help build your slides. Keep content within the guides and do not go past them.</a:t>
                  </a:r>
                </a:p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To make guides visible right-click your slide &gt; Grids &amp; Guides &gt; Ensure ‘Guides’ is checked</a:t>
                  </a:r>
                </a:p>
              </p:txBody>
            </p:sp>
          </p:grpSp>
          <p:pic>
            <p:nvPicPr>
              <p:cNvPr id="85" name="Picture 8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BC6B5C1E-F6E3-8A41-A345-E6115B5A4BA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29724" t="14641" r="46863" b="57996"/>
              <a:stretch/>
            </p:blipFill>
            <p:spPr>
              <a:xfrm>
                <a:off x="12520795" y="6858000"/>
                <a:ext cx="1365354" cy="106382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2233DF-79EA-BB48-AA9D-097EA2F4D528}"/>
              </a:ext>
            </a:extLst>
          </p:cNvPr>
          <p:cNvSpPr/>
          <p:nvPr userDrawn="1"/>
        </p:nvSpPr>
        <p:spPr>
          <a:xfrm>
            <a:off x="-1606668" y="146187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Presentation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6 lines max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C615163-8B7A-5848-904C-544A6FB4FB4F}"/>
              </a:ext>
            </a:extLst>
          </p:cNvPr>
          <p:cNvSpPr/>
          <p:nvPr userDrawn="1"/>
        </p:nvSpPr>
        <p:spPr>
          <a:xfrm>
            <a:off x="-1606668" y="4229718"/>
            <a:ext cx="1278541" cy="611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Subtitle</a:t>
            </a:r>
          </a:p>
          <a:p>
            <a:pPr algn="r"/>
            <a:r>
              <a:rPr lang="en-US" sz="1100" b="1" i="0">
                <a:solidFill>
                  <a:schemeClr val="tx1"/>
                </a:solidFill>
                <a:latin typeface="IBM Plex Sans SemiBold" panose="020B0503050203000203" pitchFamily="34" charset="0"/>
              </a:rPr>
              <a:t>2 lines max</a:t>
            </a:r>
            <a:endParaRPr lang="en-US" sz="1100" b="1" i="0" dirty="0">
              <a:solidFill>
                <a:schemeClr val="tx1"/>
              </a:solidFill>
              <a:latin typeface="IBM Plex Sans SemiBold" panose="020B0503050203000203" pitchFamily="34" charset="0"/>
            </a:endParaRPr>
          </a:p>
        </p:txBody>
      </p:sp>
      <p:sp>
        <p:nvSpPr>
          <p:cNvPr id="35" name="Colour Pillar">
            <a:extLst>
              <a:ext uri="{FF2B5EF4-FFF2-40B4-BE49-F238E27FC236}">
                <a16:creationId xmlns:a16="http://schemas.microsoft.com/office/drawing/2014/main" id="{DE82F32C-6C9F-C349-945E-A0A9E8DB5FF6}"/>
              </a:ext>
            </a:extLst>
          </p:cNvPr>
          <p:cNvSpPr/>
          <p:nvPr userDrawn="1"/>
        </p:nvSpPr>
        <p:spPr>
          <a:xfrm>
            <a:off x="11820525" y="356400"/>
            <a:ext cx="370363" cy="614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08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pos="3500">
          <p15:clr>
            <a:srgbClr val="FBAE40"/>
          </p15:clr>
        </p15:guide>
        <p15:guide id="4" pos="74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yle 1_Th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E0C7251-CD37-454F-9097-5A53D2472D7D}"/>
              </a:ext>
            </a:extLst>
          </p:cNvPr>
          <p:cNvSpPr/>
          <p:nvPr userDrawn="1"/>
        </p:nvSpPr>
        <p:spPr>
          <a:xfrm>
            <a:off x="12236449" y="199076"/>
            <a:ext cx="2000251" cy="45035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924A13-79EE-1D47-B49D-1565C986DA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5599" y="358815"/>
            <a:ext cx="11485301" cy="6146157"/>
          </a:xfrm>
          <a:prstGeom prst="rect">
            <a:avLst/>
          </a:prstGeom>
          <a:solidFill>
            <a:schemeClr val="bg1"/>
          </a:solidFill>
        </p:spPr>
        <p:txBody>
          <a:bodyPr wrap="square" rIns="288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Drop photo here to add background photo</a:t>
            </a:r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27E5C04-A6BF-204B-B6E3-68227002AE82}"/>
              </a:ext>
            </a:extLst>
          </p:cNvPr>
          <p:cNvSpPr/>
          <p:nvPr userDrawn="1"/>
        </p:nvSpPr>
        <p:spPr>
          <a:xfrm>
            <a:off x="-1" y="1"/>
            <a:ext cx="12192002" cy="6858000"/>
          </a:xfrm>
          <a:custGeom>
            <a:avLst/>
            <a:gdLst>
              <a:gd name="connsiteX0" fmla="*/ 360001 w 12192002"/>
              <a:gd name="connsiteY0" fmla="*/ 360000 h 6858000"/>
              <a:gd name="connsiteX1" fmla="*/ 360001 w 12192002"/>
              <a:gd name="connsiteY1" fmla="*/ 6497999 h 6858000"/>
              <a:gd name="connsiteX2" fmla="*/ 11832001 w 12192002"/>
              <a:gd name="connsiteY2" fmla="*/ 6497999 h 6858000"/>
              <a:gd name="connsiteX3" fmla="*/ 11832001 w 12192002"/>
              <a:gd name="connsiteY3" fmla="*/ 360000 h 6858000"/>
              <a:gd name="connsiteX4" fmla="*/ 1 w 12192002"/>
              <a:gd name="connsiteY4" fmla="*/ 0 h 6858000"/>
              <a:gd name="connsiteX5" fmla="*/ 360001 w 12192002"/>
              <a:gd name="connsiteY5" fmla="*/ 0 h 6858000"/>
              <a:gd name="connsiteX6" fmla="*/ 360001 w 12192002"/>
              <a:gd name="connsiteY6" fmla="*/ 0 h 6858000"/>
              <a:gd name="connsiteX7" fmla="*/ 11832001 w 12192002"/>
              <a:gd name="connsiteY7" fmla="*/ 0 h 6858000"/>
              <a:gd name="connsiteX8" fmla="*/ 12192001 w 12192002"/>
              <a:gd name="connsiteY8" fmla="*/ 0 h 6858000"/>
              <a:gd name="connsiteX9" fmla="*/ 12192002 w 12192002"/>
              <a:gd name="connsiteY9" fmla="*/ 0 h 6858000"/>
              <a:gd name="connsiteX10" fmla="*/ 12192002 w 12192002"/>
              <a:gd name="connsiteY10" fmla="*/ 360000 h 6858000"/>
              <a:gd name="connsiteX11" fmla="*/ 12192001 w 12192002"/>
              <a:gd name="connsiteY11" fmla="*/ 360000 h 6858000"/>
              <a:gd name="connsiteX12" fmla="*/ 12192001 w 12192002"/>
              <a:gd name="connsiteY12" fmla="*/ 6497999 h 6858000"/>
              <a:gd name="connsiteX13" fmla="*/ 12192002 w 12192002"/>
              <a:gd name="connsiteY13" fmla="*/ 6497999 h 6858000"/>
              <a:gd name="connsiteX14" fmla="*/ 12192002 w 12192002"/>
              <a:gd name="connsiteY14" fmla="*/ 6857999 h 6858000"/>
              <a:gd name="connsiteX15" fmla="*/ 12192001 w 12192002"/>
              <a:gd name="connsiteY15" fmla="*/ 6857999 h 6858000"/>
              <a:gd name="connsiteX16" fmla="*/ 12192001 w 12192002"/>
              <a:gd name="connsiteY16" fmla="*/ 6858000 h 6858000"/>
              <a:gd name="connsiteX17" fmla="*/ 11832001 w 12192002"/>
              <a:gd name="connsiteY17" fmla="*/ 6858000 h 6858000"/>
              <a:gd name="connsiteX18" fmla="*/ 11832001 w 12192002"/>
              <a:gd name="connsiteY18" fmla="*/ 6857999 h 6858000"/>
              <a:gd name="connsiteX19" fmla="*/ 360001 w 12192002"/>
              <a:gd name="connsiteY19" fmla="*/ 6857999 h 6858000"/>
              <a:gd name="connsiteX20" fmla="*/ 360001 w 12192002"/>
              <a:gd name="connsiteY20" fmla="*/ 6858000 h 6858000"/>
              <a:gd name="connsiteX21" fmla="*/ 1 w 12192002"/>
              <a:gd name="connsiteY21" fmla="*/ 6858000 h 6858000"/>
              <a:gd name="connsiteX22" fmla="*/ 1 w 12192002"/>
              <a:gd name="connsiteY22" fmla="*/ 6857999 h 6858000"/>
              <a:gd name="connsiteX23" fmla="*/ 0 w 12192002"/>
              <a:gd name="connsiteY23" fmla="*/ 6857999 h 6858000"/>
              <a:gd name="connsiteX24" fmla="*/ 0 w 12192002"/>
              <a:gd name="connsiteY24" fmla="*/ 6497999 h 6858000"/>
              <a:gd name="connsiteX25" fmla="*/ 1 w 12192002"/>
              <a:gd name="connsiteY25" fmla="*/ 6497999 h 6858000"/>
              <a:gd name="connsiteX26" fmla="*/ 1 w 12192002"/>
              <a:gd name="connsiteY26" fmla="*/ 360000 h 6858000"/>
              <a:gd name="connsiteX27" fmla="*/ 0 w 12192002"/>
              <a:gd name="connsiteY27" fmla="*/ 360000 h 6858000"/>
              <a:gd name="connsiteX28" fmla="*/ 0 w 12192002"/>
              <a:gd name="connsiteY28" fmla="*/ 0 h 6858000"/>
              <a:gd name="connsiteX29" fmla="*/ 1 w 12192002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92002" h="6858000">
                <a:moveTo>
                  <a:pt x="360001" y="360000"/>
                </a:moveTo>
                <a:lnTo>
                  <a:pt x="360001" y="6497999"/>
                </a:lnTo>
                <a:lnTo>
                  <a:pt x="11832001" y="6497999"/>
                </a:lnTo>
                <a:lnTo>
                  <a:pt x="11832001" y="360000"/>
                </a:lnTo>
                <a:close/>
                <a:moveTo>
                  <a:pt x="1" y="0"/>
                </a:moveTo>
                <a:lnTo>
                  <a:pt x="360001" y="0"/>
                </a:lnTo>
                <a:lnTo>
                  <a:pt x="360001" y="0"/>
                </a:lnTo>
                <a:lnTo>
                  <a:pt x="11832001" y="0"/>
                </a:lnTo>
                <a:lnTo>
                  <a:pt x="12192001" y="0"/>
                </a:lnTo>
                <a:lnTo>
                  <a:pt x="12192002" y="0"/>
                </a:lnTo>
                <a:lnTo>
                  <a:pt x="12192002" y="360000"/>
                </a:lnTo>
                <a:lnTo>
                  <a:pt x="12192001" y="360000"/>
                </a:lnTo>
                <a:lnTo>
                  <a:pt x="12192001" y="6497999"/>
                </a:lnTo>
                <a:lnTo>
                  <a:pt x="12192002" y="6497999"/>
                </a:lnTo>
                <a:lnTo>
                  <a:pt x="12192002" y="6857999"/>
                </a:lnTo>
                <a:lnTo>
                  <a:pt x="12192001" y="6857999"/>
                </a:lnTo>
                <a:lnTo>
                  <a:pt x="12192001" y="6858000"/>
                </a:lnTo>
                <a:lnTo>
                  <a:pt x="11832001" y="6858000"/>
                </a:lnTo>
                <a:lnTo>
                  <a:pt x="11832001" y="6857999"/>
                </a:lnTo>
                <a:lnTo>
                  <a:pt x="360001" y="6857999"/>
                </a:lnTo>
                <a:lnTo>
                  <a:pt x="360001" y="6858000"/>
                </a:lnTo>
                <a:lnTo>
                  <a:pt x="1" y="6858000"/>
                </a:lnTo>
                <a:lnTo>
                  <a:pt x="1" y="6857999"/>
                </a:lnTo>
                <a:lnTo>
                  <a:pt x="0" y="6857999"/>
                </a:lnTo>
                <a:lnTo>
                  <a:pt x="0" y="6497999"/>
                </a:lnTo>
                <a:lnTo>
                  <a:pt x="1" y="6497999"/>
                </a:lnTo>
                <a:lnTo>
                  <a:pt x="1" y="360000"/>
                </a:lnTo>
                <a:lnTo>
                  <a:pt x="0" y="36000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FF4A-70A8-9248-B4BA-E3DED7A31700}"/>
              </a:ext>
            </a:extLst>
          </p:cNvPr>
          <p:cNvSpPr/>
          <p:nvPr userDrawn="1"/>
        </p:nvSpPr>
        <p:spPr>
          <a:xfrm>
            <a:off x="-1607336" y="146187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Presentation title</a:t>
            </a:r>
          </a:p>
          <a:p>
            <a:pPr algn="r"/>
            <a:r>
              <a:rPr lang="en-US" sz="1100" b="1" i="0" kern="120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4 lines max</a:t>
            </a:r>
            <a:endParaRPr lang="en-US" sz="1100" b="1" i="0" kern="1200" dirty="0">
              <a:solidFill>
                <a:schemeClr val="tx1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5AEFE7-B037-6846-9200-FA1D40FA2490}"/>
              </a:ext>
            </a:extLst>
          </p:cNvPr>
          <p:cNvSpPr/>
          <p:nvPr userDrawn="1"/>
        </p:nvSpPr>
        <p:spPr>
          <a:xfrm>
            <a:off x="-1607336" y="3654952"/>
            <a:ext cx="1278541" cy="611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Subtitle</a:t>
            </a:r>
          </a:p>
          <a:p>
            <a:pPr algn="r"/>
            <a:r>
              <a:rPr lang="en-US" sz="1100" b="1" i="0">
                <a:solidFill>
                  <a:schemeClr val="tx1"/>
                </a:solidFill>
                <a:latin typeface="IBM Plex Sans SemiBold" panose="020B0503050203000203" pitchFamily="34" charset="0"/>
              </a:rPr>
              <a:t>2 lines max</a:t>
            </a:r>
            <a:endParaRPr lang="en-US" sz="1100" b="1" i="0" dirty="0">
              <a:solidFill>
                <a:schemeClr val="tx1"/>
              </a:solidFill>
              <a:latin typeface="IBM Plex Sans SemiBold" panose="020B0503050203000203" pitchFamily="34" charset="0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120EEB4F-ABEE-814D-8EF3-50DC5B4DAC66}"/>
              </a:ext>
            </a:extLst>
          </p:cNvPr>
          <p:cNvSpPr/>
          <p:nvPr userDrawn="1"/>
        </p:nvSpPr>
        <p:spPr>
          <a:xfrm>
            <a:off x="-282633" y="1463040"/>
            <a:ext cx="133004" cy="2194560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87ECFFE-7F36-694E-8F11-4253B1666900}"/>
              </a:ext>
            </a:extLst>
          </p:cNvPr>
          <p:cNvSpPr/>
          <p:nvPr userDrawn="1"/>
        </p:nvSpPr>
        <p:spPr>
          <a:xfrm>
            <a:off x="-282633" y="3684494"/>
            <a:ext cx="130233" cy="576844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B0AA002-EEF2-0444-877C-29A9E560320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9230" y="1439185"/>
            <a:ext cx="11470500" cy="5066972"/>
          </a:xfrm>
          <a:gradFill flip="none" rotWithShape="1">
            <a:gsLst>
              <a:gs pos="32000">
                <a:srgbClr val="000000">
                  <a:alpha val="51000"/>
                </a:srgb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662960-ECF9-544A-B3EA-4102BD62AF1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4469" y="2216276"/>
            <a:ext cx="10496932" cy="2186940"/>
          </a:xfr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E978879-4384-7944-8E60-E6FEF4E21A9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469" y="5047241"/>
            <a:ext cx="10496932" cy="315212"/>
          </a:xfr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1200" b="1" i="0" cap="all" baseline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C179A9A-C7C8-7C48-A97C-FBC66812BEE9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4469" y="4410731"/>
            <a:ext cx="10496932" cy="631755"/>
          </a:xfrm>
          <a:noFill/>
          <a:ln>
            <a:noFill/>
          </a:ln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i="0" cap="none" baseline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B3B9C6-6CD9-D946-B1D5-9EF281530014}"/>
              </a:ext>
            </a:extLst>
          </p:cNvPr>
          <p:cNvSpPr txBox="1"/>
          <p:nvPr userDrawn="1"/>
        </p:nvSpPr>
        <p:spPr>
          <a:xfrm>
            <a:off x="12335975" y="2621005"/>
            <a:ext cx="1797275" cy="1208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Arial" charset="0"/>
              </a:rPr>
              <a:t>If the gradient is too dark for your photo, click the gradient (be sure your cursor is not in the text box). The gradient stops will appear in the right-hand panel. Adjust stops to your preference.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E390240-9847-7A43-BCA8-8C0F50915B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20676" y="3926381"/>
            <a:ext cx="1369060" cy="571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A3EEEC6-4401-1743-AAC6-68892666C16A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F15734D-3D4F-794C-B7BE-A3B9327C002E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86D0E82-123E-B545-9DF7-622DBE8A2C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88E1658-E3F5-EB45-A3B5-B82A50EEB121}"/>
              </a:ext>
            </a:extLst>
          </p:cNvPr>
          <p:cNvSpPr/>
          <p:nvPr userDrawn="1"/>
        </p:nvSpPr>
        <p:spPr>
          <a:xfrm>
            <a:off x="12236449" y="-254000"/>
            <a:ext cx="2000251" cy="490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8510B44-9E89-044B-95E4-414B7C382350}"/>
              </a:ext>
            </a:extLst>
          </p:cNvPr>
          <p:cNvSpPr/>
          <p:nvPr userDrawn="1"/>
        </p:nvSpPr>
        <p:spPr>
          <a:xfrm flipH="1">
            <a:off x="12065000" y="-254000"/>
            <a:ext cx="174111" cy="21637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D6FEADA-EC5A-3740-B89D-7ADE2FA19F0E}"/>
              </a:ext>
            </a:extLst>
          </p:cNvPr>
          <p:cNvSpPr txBox="1"/>
          <p:nvPr userDrawn="1"/>
        </p:nvSpPr>
        <p:spPr>
          <a:xfrm>
            <a:off x="12466110" y="-163571"/>
            <a:ext cx="1211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rPr>
              <a:t>SLIDE</a:t>
            </a:r>
            <a:r>
              <a:rPr lang="en-US" sz="1400" b="0" i="0" baseline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rPr>
              <a:t> TIPS</a:t>
            </a:r>
            <a:endParaRPr lang="en-US" sz="1400" b="0" i="0" dirty="0">
              <a:solidFill>
                <a:schemeClr val="bg1"/>
              </a:solidFill>
              <a:latin typeface="IBM Plex Sans Medium" panose="020B0503050203000203" pitchFamily="34" charset="0"/>
              <a:ea typeface="Roboto" charset="0"/>
              <a:cs typeface="Roboto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98EF550-E9C7-B541-AD3A-730CDCCB5F0B}"/>
              </a:ext>
            </a:extLst>
          </p:cNvPr>
          <p:cNvSpPr txBox="1"/>
          <p:nvPr userDrawn="1"/>
        </p:nvSpPr>
        <p:spPr>
          <a:xfrm>
            <a:off x="12318220" y="402836"/>
            <a:ext cx="1854980" cy="2275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6838" indent="-96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</a:rPr>
              <a:t>To place your own photo, use Master slides like “Title Style 1” to create from scratch.</a:t>
            </a:r>
          </a:p>
          <a:p>
            <a:pPr marL="96838" indent="-96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You may also delete</a:t>
            </a:r>
            <a:b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existing photos to reveal the placeholder beneath. Then t</a:t>
            </a: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o add a photo, drag a photo onto the slide or click the icon in the placeholder to browse for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your image.</a:t>
            </a:r>
          </a:p>
          <a:p>
            <a:pPr marL="96838" indent="-96838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If the image covers your text, right click the image, and select “Arrange - &gt; Send to back”.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D126B4E-8341-F94A-867E-3248EFD26CFB}"/>
              </a:ext>
            </a:extLst>
          </p:cNvPr>
          <p:cNvGrpSpPr/>
          <p:nvPr userDrawn="1"/>
        </p:nvGrpSpPr>
        <p:grpSpPr>
          <a:xfrm>
            <a:off x="12237133" y="4775327"/>
            <a:ext cx="2011532" cy="985422"/>
            <a:chOff x="12272640" y="6571606"/>
            <a:chExt cx="1538402" cy="98542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86FC8C6-6A82-2C4E-B4D7-FC2BD26DADDD}"/>
                </a:ext>
              </a:extLst>
            </p:cNvPr>
            <p:cNvSpPr/>
            <p:nvPr userDrawn="1"/>
          </p:nvSpPr>
          <p:spPr>
            <a:xfrm>
              <a:off x="12272640" y="6571606"/>
              <a:ext cx="1538402" cy="985422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IBM Plex Sans" panose="020B0503050203000203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A629F7-7A9C-9A44-B02C-71D0D5CBD2DC}"/>
                </a:ext>
              </a:extLst>
            </p:cNvPr>
            <p:cNvSpPr txBox="1"/>
            <p:nvPr userDrawn="1"/>
          </p:nvSpPr>
          <p:spPr>
            <a:xfrm>
              <a:off x="12425440" y="7002160"/>
              <a:ext cx="1161546" cy="4616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000" dirty="0">
                  <a:solidFill>
                    <a:schemeClr val="tx2"/>
                  </a:solidFill>
                  <a:latin typeface="IBM Plex Sans" panose="020B0503050203000203" pitchFamily="34" charset="0"/>
                  <a:ea typeface="Arial" charset="0"/>
                  <a:cs typeface="Arial" charset="0"/>
                </a:rPr>
                <a:t>Access programmed text formats by using the ‘Indent More’ button.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2CC3522-7234-7843-BB65-0F5570211E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8882" t="5165" r="-1"/>
            <a:stretch/>
          </p:blipFill>
          <p:spPr>
            <a:xfrm>
              <a:off x="12426082" y="6665739"/>
              <a:ext cx="196784" cy="228984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AF4B8E-40E1-D34B-B754-D39A53353AA3}"/>
              </a:ext>
            </a:extLst>
          </p:cNvPr>
          <p:cNvGrpSpPr/>
          <p:nvPr userDrawn="1"/>
        </p:nvGrpSpPr>
        <p:grpSpPr>
          <a:xfrm>
            <a:off x="12236449" y="5846397"/>
            <a:ext cx="2147063" cy="2485366"/>
            <a:chOff x="12287249" y="1112812"/>
            <a:chExt cx="2147063" cy="308684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B08DC7-4FAB-4C4E-BCD0-84A9F6A2630F}"/>
                </a:ext>
              </a:extLst>
            </p:cNvPr>
            <p:cNvSpPr/>
            <p:nvPr userDrawn="1"/>
          </p:nvSpPr>
          <p:spPr>
            <a:xfrm>
              <a:off x="12287249" y="1565888"/>
              <a:ext cx="2000251" cy="26337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3F955E2-7AEC-3349-BDB7-6F41362F2FE1}"/>
                </a:ext>
              </a:extLst>
            </p:cNvPr>
            <p:cNvSpPr/>
            <p:nvPr userDrawn="1"/>
          </p:nvSpPr>
          <p:spPr>
            <a:xfrm>
              <a:off x="12287249" y="1112812"/>
              <a:ext cx="2000251" cy="490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005B94-8246-F548-8FDE-453C27212A8D}"/>
                </a:ext>
              </a:extLst>
            </p:cNvPr>
            <p:cNvSpPr txBox="1"/>
            <p:nvPr userDrawn="1"/>
          </p:nvSpPr>
          <p:spPr>
            <a:xfrm>
              <a:off x="12516910" y="1189721"/>
              <a:ext cx="1917402" cy="382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GUIDELINES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316A304-EA78-C348-B1FC-9F5EC649EE88}"/>
                </a:ext>
              </a:extLst>
            </p:cNvPr>
            <p:cNvSpPr txBox="1"/>
            <p:nvPr userDrawn="1"/>
          </p:nvSpPr>
          <p:spPr>
            <a:xfrm>
              <a:off x="12369020" y="1842802"/>
              <a:ext cx="1797275" cy="21058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Each layout has its own custom gridlines to help build your slides. Keep content within the guides and do not go past them.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make guides visible right-click your slide &gt; Grids &amp; Guides &gt; Ensure ‘Guides’ is checked</a:t>
              </a:r>
            </a:p>
          </p:txBody>
        </p:sp>
      </p:grpSp>
      <p:pic>
        <p:nvPicPr>
          <p:cNvPr id="56" name="Picture 5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0250C-B7D9-3146-A826-407B5DE3B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9724" t="14641" r="46863" b="57996"/>
          <a:stretch/>
        </p:blipFill>
        <p:spPr>
          <a:xfrm>
            <a:off x="12520795" y="7956885"/>
            <a:ext cx="1365354" cy="1063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D8F8C9-F49E-3048-826A-0937FBC04EBF}"/>
              </a:ext>
            </a:extLst>
          </p:cNvPr>
          <p:cNvCxnSpPr>
            <a:cxnSpLocks/>
          </p:cNvCxnSpPr>
          <p:nvPr userDrawn="1"/>
        </p:nvCxnSpPr>
        <p:spPr>
          <a:xfrm>
            <a:off x="694023" y="5586047"/>
            <a:ext cx="47052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assonde | York University Logo">
            <a:extLst>
              <a:ext uri="{FF2B5EF4-FFF2-40B4-BE49-F238E27FC236}">
                <a16:creationId xmlns:a16="http://schemas.microsoft.com/office/drawing/2014/main" id="{E7792306-5A27-4A48-893D-C35D2FF52A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04469" y="5857565"/>
            <a:ext cx="2935430" cy="372680"/>
          </a:xfrm>
          <a:prstGeom prst="rect">
            <a:avLst/>
          </a:prstGeom>
        </p:spPr>
      </p:pic>
      <p:sp>
        <p:nvSpPr>
          <p:cNvPr id="35" name="Colour Pillar">
            <a:extLst>
              <a:ext uri="{FF2B5EF4-FFF2-40B4-BE49-F238E27FC236}">
                <a16:creationId xmlns:a16="http://schemas.microsoft.com/office/drawing/2014/main" id="{70B62D3F-128B-B745-A802-092EB8053FB2}"/>
              </a:ext>
            </a:extLst>
          </p:cNvPr>
          <p:cNvSpPr/>
          <p:nvPr userDrawn="1"/>
        </p:nvSpPr>
        <p:spPr>
          <a:xfrm>
            <a:off x="11830843" y="360000"/>
            <a:ext cx="360045" cy="6139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8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9512E45-9B20-744C-82C6-01AAA946D7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1" y="360002"/>
            <a:ext cx="5376000" cy="6137999"/>
          </a:xfrm>
          <a:custGeom>
            <a:avLst/>
            <a:gdLst>
              <a:gd name="connsiteX0" fmla="*/ 0 w 5376000"/>
              <a:gd name="connsiteY0" fmla="*/ 0 h 6137999"/>
              <a:gd name="connsiteX1" fmla="*/ 5376000 w 5376000"/>
              <a:gd name="connsiteY1" fmla="*/ 0 h 6137999"/>
              <a:gd name="connsiteX2" fmla="*/ 5376000 w 5376000"/>
              <a:gd name="connsiteY2" fmla="*/ 3634098 h 6137999"/>
              <a:gd name="connsiteX3" fmla="*/ 2875021 w 5376000"/>
              <a:gd name="connsiteY3" fmla="*/ 3634098 h 6137999"/>
              <a:gd name="connsiteX4" fmla="*/ 2875021 w 5376000"/>
              <a:gd name="connsiteY4" fmla="*/ 6137999 h 6137999"/>
              <a:gd name="connsiteX5" fmla="*/ 0 w 5376000"/>
              <a:gd name="connsiteY5" fmla="*/ 6137999 h 613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6000" h="6137999">
                <a:moveTo>
                  <a:pt x="0" y="0"/>
                </a:moveTo>
                <a:lnTo>
                  <a:pt x="5376000" y="0"/>
                </a:lnTo>
                <a:lnTo>
                  <a:pt x="5376000" y="3634098"/>
                </a:lnTo>
                <a:lnTo>
                  <a:pt x="2875021" y="3634098"/>
                </a:lnTo>
                <a:lnTo>
                  <a:pt x="2875021" y="6137999"/>
                </a:lnTo>
                <a:lnTo>
                  <a:pt x="0" y="613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180000" rIns="36000" bIns="1080000"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Drop photo here</a:t>
            </a:r>
            <a:br>
              <a:rPr lang="en-US" dirty="0"/>
            </a:br>
            <a:r>
              <a:rPr lang="en-US" dirty="0"/>
              <a:t>to add background photo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E04B78-677A-6B46-914C-0B0515F95B2D}"/>
              </a:ext>
            </a:extLst>
          </p:cNvPr>
          <p:cNvSpPr/>
          <p:nvPr userDrawn="1"/>
        </p:nvSpPr>
        <p:spPr>
          <a:xfrm rot="5400000">
            <a:off x="2991208" y="3814165"/>
            <a:ext cx="175565" cy="5912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83E69-D9AC-584D-8346-2152F0FC075C}"/>
              </a:ext>
            </a:extLst>
          </p:cNvPr>
          <p:cNvSpPr/>
          <p:nvPr userDrawn="1"/>
        </p:nvSpPr>
        <p:spPr>
          <a:xfrm>
            <a:off x="3226003" y="3994099"/>
            <a:ext cx="2691994" cy="2691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170CB6-9138-0745-9CD9-E339F3DB91E2}"/>
              </a:ext>
            </a:extLst>
          </p:cNvPr>
          <p:cNvSpPr txBox="1"/>
          <p:nvPr userDrawn="1"/>
        </p:nvSpPr>
        <p:spPr>
          <a:xfrm>
            <a:off x="3724664" y="5053507"/>
            <a:ext cx="18117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i="0" kern="1200" dirty="0">
                <a:solidFill>
                  <a:schemeClr val="bg1"/>
                </a:solidFill>
                <a:latin typeface="IBM Plex Sans SemiBold" panose="020B0503050203000203" pitchFamily="34" charset="0"/>
                <a:ea typeface="Roboto Thin" pitchFamily="2" charset="0"/>
                <a:cs typeface="+mj-cs"/>
              </a:rPr>
              <a:t>Agenda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4AC1224-3BA0-134E-BC2C-FA6E6F4DBC3F}"/>
              </a:ext>
            </a:extLst>
          </p:cNvPr>
          <p:cNvSpPr/>
          <p:nvPr userDrawn="1"/>
        </p:nvSpPr>
        <p:spPr>
          <a:xfrm rot="5400000">
            <a:off x="-380999" y="381000"/>
            <a:ext cx="6858000" cy="6096001"/>
          </a:xfrm>
          <a:custGeom>
            <a:avLst/>
            <a:gdLst>
              <a:gd name="connsiteX0" fmla="*/ 360000 w 6858000"/>
              <a:gd name="connsiteY0" fmla="*/ 5736001 h 6096001"/>
              <a:gd name="connsiteX1" fmla="*/ 6497999 w 6858000"/>
              <a:gd name="connsiteY1" fmla="*/ 5736001 h 6096001"/>
              <a:gd name="connsiteX2" fmla="*/ 6497999 w 6858000"/>
              <a:gd name="connsiteY2" fmla="*/ 360001 h 6096001"/>
              <a:gd name="connsiteX3" fmla="*/ 360000 w 6858000"/>
              <a:gd name="connsiteY3" fmla="*/ 360001 h 6096001"/>
              <a:gd name="connsiteX4" fmla="*/ 0 w 6858000"/>
              <a:gd name="connsiteY4" fmla="*/ 360001 h 6096001"/>
              <a:gd name="connsiteX5" fmla="*/ 0 w 6858000"/>
              <a:gd name="connsiteY5" fmla="*/ 1 h 6096001"/>
              <a:gd name="connsiteX6" fmla="*/ 6497999 w 6858000"/>
              <a:gd name="connsiteY6" fmla="*/ 1 h 6096001"/>
              <a:gd name="connsiteX7" fmla="*/ 6497999 w 6858000"/>
              <a:gd name="connsiteY7" fmla="*/ 0 h 6096001"/>
              <a:gd name="connsiteX8" fmla="*/ 6857999 w 6858000"/>
              <a:gd name="connsiteY8" fmla="*/ 0 h 6096001"/>
              <a:gd name="connsiteX9" fmla="*/ 6857999 w 6858000"/>
              <a:gd name="connsiteY9" fmla="*/ 1 h 6096001"/>
              <a:gd name="connsiteX10" fmla="*/ 6858000 w 6858000"/>
              <a:gd name="connsiteY10" fmla="*/ 1 h 6096001"/>
              <a:gd name="connsiteX11" fmla="*/ 6858000 w 6858000"/>
              <a:gd name="connsiteY11" fmla="*/ 360001 h 6096001"/>
              <a:gd name="connsiteX12" fmla="*/ 6857999 w 6858000"/>
              <a:gd name="connsiteY12" fmla="*/ 360001 h 6096001"/>
              <a:gd name="connsiteX13" fmla="*/ 6857999 w 6858000"/>
              <a:gd name="connsiteY13" fmla="*/ 5736001 h 6096001"/>
              <a:gd name="connsiteX14" fmla="*/ 6858000 w 6858000"/>
              <a:gd name="connsiteY14" fmla="*/ 5736001 h 6096001"/>
              <a:gd name="connsiteX15" fmla="*/ 6858000 w 6858000"/>
              <a:gd name="connsiteY15" fmla="*/ 6096001 h 6096001"/>
              <a:gd name="connsiteX16" fmla="*/ 0 w 6858000"/>
              <a:gd name="connsiteY16" fmla="*/ 6096001 h 6096001"/>
              <a:gd name="connsiteX17" fmla="*/ 0 w 6858000"/>
              <a:gd name="connsiteY17" fmla="*/ 5736001 h 6096001"/>
              <a:gd name="connsiteX18" fmla="*/ 0 w 6858000"/>
              <a:gd name="connsiteY18" fmla="*/ 5736001 h 6096001"/>
              <a:gd name="connsiteX19" fmla="*/ 0 w 6858000"/>
              <a:gd name="connsiteY19" fmla="*/ 360001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6096001">
                <a:moveTo>
                  <a:pt x="360000" y="5736001"/>
                </a:moveTo>
                <a:lnTo>
                  <a:pt x="6497999" y="5736001"/>
                </a:lnTo>
                <a:lnTo>
                  <a:pt x="6497999" y="360001"/>
                </a:lnTo>
                <a:lnTo>
                  <a:pt x="360000" y="360001"/>
                </a:lnTo>
                <a:close/>
                <a:moveTo>
                  <a:pt x="0" y="360001"/>
                </a:moveTo>
                <a:lnTo>
                  <a:pt x="0" y="1"/>
                </a:lnTo>
                <a:lnTo>
                  <a:pt x="6497999" y="1"/>
                </a:lnTo>
                <a:lnTo>
                  <a:pt x="6497999" y="0"/>
                </a:lnTo>
                <a:lnTo>
                  <a:pt x="6857999" y="0"/>
                </a:lnTo>
                <a:lnTo>
                  <a:pt x="6857999" y="1"/>
                </a:lnTo>
                <a:lnTo>
                  <a:pt x="6858000" y="1"/>
                </a:lnTo>
                <a:lnTo>
                  <a:pt x="6858000" y="360001"/>
                </a:lnTo>
                <a:lnTo>
                  <a:pt x="6857999" y="360001"/>
                </a:lnTo>
                <a:lnTo>
                  <a:pt x="6857999" y="5736001"/>
                </a:lnTo>
                <a:lnTo>
                  <a:pt x="6858000" y="5736001"/>
                </a:lnTo>
                <a:lnTo>
                  <a:pt x="6858000" y="6096001"/>
                </a:lnTo>
                <a:lnTo>
                  <a:pt x="0" y="6096001"/>
                </a:lnTo>
                <a:lnTo>
                  <a:pt x="0" y="5736001"/>
                </a:lnTo>
                <a:lnTo>
                  <a:pt x="0" y="5736001"/>
                </a:lnTo>
                <a:lnTo>
                  <a:pt x="0" y="360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462FD6-DA7F-E841-80C1-0DC1593E8B87}"/>
              </a:ext>
            </a:extLst>
          </p:cNvPr>
          <p:cNvGrpSpPr/>
          <p:nvPr userDrawn="1"/>
        </p:nvGrpSpPr>
        <p:grpSpPr>
          <a:xfrm>
            <a:off x="-2038845" y="-254000"/>
            <a:ext cx="2177691" cy="2304743"/>
            <a:chOff x="12287249" y="0"/>
            <a:chExt cx="2177691" cy="23047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A94468-A2BB-F441-AD0D-A90037823960}"/>
                </a:ext>
              </a:extLst>
            </p:cNvPr>
            <p:cNvSpPr/>
            <p:nvPr userDrawn="1"/>
          </p:nvSpPr>
          <p:spPr>
            <a:xfrm>
              <a:off x="12287249" y="453077"/>
              <a:ext cx="2000251" cy="18516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74113C-DF41-4B41-808A-0065015BB352}"/>
                </a:ext>
              </a:extLst>
            </p:cNvPr>
            <p:cNvSpPr/>
            <p:nvPr userDrawn="1"/>
          </p:nvSpPr>
          <p:spPr>
            <a:xfrm>
              <a:off x="12287249" y="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1F99654-2C4D-BE4A-B0BE-3BFEFB1995E9}"/>
                </a:ext>
              </a:extLst>
            </p:cNvPr>
            <p:cNvSpPr/>
            <p:nvPr userDrawn="1"/>
          </p:nvSpPr>
          <p:spPr>
            <a:xfrm>
              <a:off x="14290829" y="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DE8FF7-D256-FC4B-A9F8-77042FCED6E6}"/>
                </a:ext>
              </a:extLst>
            </p:cNvPr>
            <p:cNvSpPr txBox="1"/>
            <p:nvPr userDrawn="1"/>
          </p:nvSpPr>
          <p:spPr>
            <a:xfrm>
              <a:off x="12516910" y="90429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10034E-E1F7-6547-BF42-50ED98B718BD}"/>
                </a:ext>
              </a:extLst>
            </p:cNvPr>
            <p:cNvSpPr txBox="1"/>
            <p:nvPr userDrawn="1"/>
          </p:nvSpPr>
          <p:spPr>
            <a:xfrm>
              <a:off x="12369020" y="725950"/>
              <a:ext cx="1797275" cy="13605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  <a:endPara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endParaRPr>
            </a:p>
          </p:txBody>
        </p:sp>
      </p:grpSp>
      <p:pic>
        <p:nvPicPr>
          <p:cNvPr id="19" name="Picture 18" descr="Lassonde | York University Logo&#10;">
            <a:extLst>
              <a:ext uri="{FF2B5EF4-FFF2-40B4-BE49-F238E27FC236}">
                <a16:creationId xmlns:a16="http://schemas.microsoft.com/office/drawing/2014/main" id="{061155A8-A422-D24B-AE05-1D037E8CB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76530" y="6376445"/>
            <a:ext cx="2084991" cy="26470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9FAC432-66BF-9E40-9581-4AA35B2AE70A}"/>
              </a:ext>
            </a:extLst>
          </p:cNvPr>
          <p:cNvGrpSpPr/>
          <p:nvPr userDrawn="1"/>
        </p:nvGrpSpPr>
        <p:grpSpPr>
          <a:xfrm>
            <a:off x="-2318657" y="-1023543"/>
            <a:ext cx="2318657" cy="584775"/>
            <a:chOff x="12192000" y="-947343"/>
            <a:chExt cx="2318657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ED565F-760D-2A4D-84E6-C9C27DD1F6C9}"/>
                </a:ext>
              </a:extLst>
            </p:cNvPr>
            <p:cNvSpPr txBox="1"/>
            <p:nvPr userDrawn="1"/>
          </p:nvSpPr>
          <p:spPr>
            <a:xfrm>
              <a:off x="12192000" y="-947343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95563FD-F5DA-E14E-82A7-0355410309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182271" y="-874778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428611D5-FB4F-8B43-84A5-66355A2D6A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7800" y="512763"/>
            <a:ext cx="5133721" cy="5659437"/>
          </a:xfrm>
        </p:spPr>
        <p:txBody>
          <a:bodyPr>
            <a:noAutofit/>
          </a:bodyPr>
          <a:lstStyle>
            <a:lvl1pPr marL="285750" indent="-285750">
              <a:buFontTx/>
              <a:buBlip>
                <a:blip r:embed="rId4"/>
              </a:buBlip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add agenda items</a:t>
            </a:r>
          </a:p>
        </p:txBody>
      </p:sp>
      <p:sp>
        <p:nvSpPr>
          <p:cNvPr id="21" name="Colour Pillar">
            <a:extLst>
              <a:ext uri="{FF2B5EF4-FFF2-40B4-BE49-F238E27FC236}">
                <a16:creationId xmlns:a16="http://schemas.microsoft.com/office/drawing/2014/main" id="{BE2BE3C3-C810-5241-986B-88BC2119A0C2}"/>
              </a:ext>
            </a:extLst>
          </p:cNvPr>
          <p:cNvSpPr/>
          <p:nvPr userDrawn="1"/>
        </p:nvSpPr>
        <p:spPr>
          <a:xfrm>
            <a:off x="-1" y="360000"/>
            <a:ext cx="370800" cy="61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29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112">
          <p15:clr>
            <a:srgbClr val="FBAE40"/>
          </p15:clr>
        </p15:guide>
        <p15:guide id="4" pos="7363">
          <p15:clr>
            <a:srgbClr val="FBAE40"/>
          </p15:clr>
        </p15:guide>
        <p15:guide id="7" orient="horz" pos="323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D7AB16D9-F5FC-9B4C-860C-800B521B7B78}"/>
              </a:ext>
            </a:extLst>
          </p:cNvPr>
          <p:cNvSpPr/>
          <p:nvPr userDrawn="1"/>
        </p:nvSpPr>
        <p:spPr>
          <a:xfrm rot="16200000">
            <a:off x="2667000" y="-2667001"/>
            <a:ext cx="6858000" cy="12192002"/>
          </a:xfrm>
          <a:custGeom>
            <a:avLst/>
            <a:gdLst>
              <a:gd name="connsiteX0" fmla="*/ 5418000 w 6858000"/>
              <a:gd name="connsiteY0" fmla="*/ 1440001 h 12192002"/>
              <a:gd name="connsiteX1" fmla="*/ 1440000 w 6858000"/>
              <a:gd name="connsiteY1" fmla="*/ 1440001 h 12192002"/>
              <a:gd name="connsiteX2" fmla="*/ 1440000 w 6858000"/>
              <a:gd name="connsiteY2" fmla="*/ 10752001 h 12192002"/>
              <a:gd name="connsiteX3" fmla="*/ 5418000 w 6858000"/>
              <a:gd name="connsiteY3" fmla="*/ 10752001 h 12192002"/>
              <a:gd name="connsiteX4" fmla="*/ 6858000 w 6858000"/>
              <a:gd name="connsiteY4" fmla="*/ 1 h 12192002"/>
              <a:gd name="connsiteX5" fmla="*/ 6858000 w 6858000"/>
              <a:gd name="connsiteY5" fmla="*/ 1440001 h 12192002"/>
              <a:gd name="connsiteX6" fmla="*/ 6858000 w 6858000"/>
              <a:gd name="connsiteY6" fmla="*/ 1440001 h 12192002"/>
              <a:gd name="connsiteX7" fmla="*/ 6858000 w 6858000"/>
              <a:gd name="connsiteY7" fmla="*/ 10752001 h 12192002"/>
              <a:gd name="connsiteX8" fmla="*/ 6858000 w 6858000"/>
              <a:gd name="connsiteY8" fmla="*/ 10752001 h 12192002"/>
              <a:gd name="connsiteX9" fmla="*/ 6858000 w 6858000"/>
              <a:gd name="connsiteY9" fmla="*/ 12192001 h 12192002"/>
              <a:gd name="connsiteX10" fmla="*/ 6858000 w 6858000"/>
              <a:gd name="connsiteY10" fmla="*/ 12192001 h 12192002"/>
              <a:gd name="connsiteX11" fmla="*/ 6858000 w 6858000"/>
              <a:gd name="connsiteY11" fmla="*/ 12192002 h 12192002"/>
              <a:gd name="connsiteX12" fmla="*/ 5418000 w 6858000"/>
              <a:gd name="connsiteY12" fmla="*/ 12192002 h 12192002"/>
              <a:gd name="connsiteX13" fmla="*/ 5418000 w 6858000"/>
              <a:gd name="connsiteY13" fmla="*/ 12192001 h 12192002"/>
              <a:gd name="connsiteX14" fmla="*/ 1440000 w 6858000"/>
              <a:gd name="connsiteY14" fmla="*/ 12192001 h 12192002"/>
              <a:gd name="connsiteX15" fmla="*/ 1440000 w 6858000"/>
              <a:gd name="connsiteY15" fmla="*/ 12192002 h 12192002"/>
              <a:gd name="connsiteX16" fmla="*/ 0 w 6858000"/>
              <a:gd name="connsiteY16" fmla="*/ 12192002 h 12192002"/>
              <a:gd name="connsiteX17" fmla="*/ 0 w 6858000"/>
              <a:gd name="connsiteY17" fmla="*/ 12192001 h 12192002"/>
              <a:gd name="connsiteX18" fmla="*/ 0 w 6858000"/>
              <a:gd name="connsiteY18" fmla="*/ 10752001 h 12192002"/>
              <a:gd name="connsiteX19" fmla="*/ 0 w 6858000"/>
              <a:gd name="connsiteY19" fmla="*/ 1440001 h 12192002"/>
              <a:gd name="connsiteX20" fmla="*/ 0 w 6858000"/>
              <a:gd name="connsiteY20" fmla="*/ 1 h 12192002"/>
              <a:gd name="connsiteX21" fmla="*/ 0 w 6858000"/>
              <a:gd name="connsiteY21" fmla="*/ 0 h 12192002"/>
              <a:gd name="connsiteX22" fmla="*/ 1440000 w 6858000"/>
              <a:gd name="connsiteY22" fmla="*/ 0 h 12192002"/>
              <a:gd name="connsiteX23" fmla="*/ 1440000 w 6858000"/>
              <a:gd name="connsiteY23" fmla="*/ 1 h 12192002"/>
              <a:gd name="connsiteX24" fmla="*/ 5418000 w 6858000"/>
              <a:gd name="connsiteY24" fmla="*/ 1 h 12192002"/>
              <a:gd name="connsiteX25" fmla="*/ 5418000 w 6858000"/>
              <a:gd name="connsiteY25" fmla="*/ 0 h 12192002"/>
              <a:gd name="connsiteX26" fmla="*/ 6858000 w 6858000"/>
              <a:gd name="connsiteY26" fmla="*/ 0 h 12192002"/>
              <a:gd name="connsiteX27" fmla="*/ 6858000 w 6858000"/>
              <a:gd name="connsiteY27" fmla="*/ 1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58000" h="12192002">
                <a:moveTo>
                  <a:pt x="5418000" y="1440001"/>
                </a:moveTo>
                <a:lnTo>
                  <a:pt x="1440000" y="1440001"/>
                </a:lnTo>
                <a:lnTo>
                  <a:pt x="1440000" y="10752001"/>
                </a:lnTo>
                <a:lnTo>
                  <a:pt x="5418000" y="10752001"/>
                </a:lnTo>
                <a:close/>
                <a:moveTo>
                  <a:pt x="6858000" y="1"/>
                </a:moveTo>
                <a:lnTo>
                  <a:pt x="6858000" y="1440001"/>
                </a:lnTo>
                <a:lnTo>
                  <a:pt x="6858000" y="1440001"/>
                </a:lnTo>
                <a:lnTo>
                  <a:pt x="6858000" y="10752001"/>
                </a:lnTo>
                <a:lnTo>
                  <a:pt x="6858000" y="10752001"/>
                </a:lnTo>
                <a:lnTo>
                  <a:pt x="6858000" y="12192001"/>
                </a:lnTo>
                <a:lnTo>
                  <a:pt x="6858000" y="12192001"/>
                </a:lnTo>
                <a:lnTo>
                  <a:pt x="6858000" y="12192002"/>
                </a:lnTo>
                <a:lnTo>
                  <a:pt x="5418000" y="12192002"/>
                </a:lnTo>
                <a:lnTo>
                  <a:pt x="5418000" y="12192001"/>
                </a:lnTo>
                <a:lnTo>
                  <a:pt x="1440000" y="12192001"/>
                </a:lnTo>
                <a:lnTo>
                  <a:pt x="1440000" y="12192002"/>
                </a:lnTo>
                <a:lnTo>
                  <a:pt x="0" y="12192002"/>
                </a:lnTo>
                <a:lnTo>
                  <a:pt x="0" y="12192001"/>
                </a:lnTo>
                <a:lnTo>
                  <a:pt x="0" y="10752001"/>
                </a:lnTo>
                <a:lnTo>
                  <a:pt x="0" y="1440001"/>
                </a:lnTo>
                <a:lnTo>
                  <a:pt x="0" y="1"/>
                </a:lnTo>
                <a:lnTo>
                  <a:pt x="0" y="0"/>
                </a:lnTo>
                <a:lnTo>
                  <a:pt x="1440000" y="0"/>
                </a:lnTo>
                <a:lnTo>
                  <a:pt x="1440000" y="1"/>
                </a:lnTo>
                <a:lnTo>
                  <a:pt x="5418000" y="1"/>
                </a:lnTo>
                <a:lnTo>
                  <a:pt x="5418000" y="0"/>
                </a:lnTo>
                <a:lnTo>
                  <a:pt x="6858000" y="0"/>
                </a:lnTo>
                <a:lnTo>
                  <a:pt x="685800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5B15DF3-21ED-6E41-B51C-925362B13E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36914" y="1438680"/>
            <a:ext cx="9305486" cy="3980134"/>
          </a:xfrm>
          <a:prstGeom prst="rect">
            <a:avLst/>
          </a:prstGeom>
          <a:noFill/>
        </p:spPr>
        <p:txBody>
          <a:bodyPr wrap="square" rIns="288000" anchor="ctr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Drop photo here to add</a:t>
            </a:r>
            <a:br>
              <a:rPr lang="en-US" dirty="0"/>
            </a:br>
            <a:r>
              <a:rPr lang="en-US" dirty="0"/>
              <a:t>background photo. </a:t>
            </a:r>
          </a:p>
          <a:p>
            <a:r>
              <a:rPr lang="en-US" dirty="0"/>
              <a:t>This layout works best</a:t>
            </a:r>
            <a:br>
              <a:rPr lang="en-US" dirty="0"/>
            </a:br>
            <a:r>
              <a:rPr lang="en-US" dirty="0"/>
              <a:t>with dark photos.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E443D4-724C-5D4E-9520-760A3A8238B2}"/>
              </a:ext>
            </a:extLst>
          </p:cNvPr>
          <p:cNvSpPr/>
          <p:nvPr userDrawn="1"/>
        </p:nvSpPr>
        <p:spPr>
          <a:xfrm rot="16200000">
            <a:off x="2667001" y="-2667001"/>
            <a:ext cx="6858000" cy="12192002"/>
          </a:xfrm>
          <a:custGeom>
            <a:avLst/>
            <a:gdLst>
              <a:gd name="connsiteX0" fmla="*/ 5418000 w 6858000"/>
              <a:gd name="connsiteY0" fmla="*/ 1440001 h 12192002"/>
              <a:gd name="connsiteX1" fmla="*/ 1440000 w 6858000"/>
              <a:gd name="connsiteY1" fmla="*/ 1440001 h 12192002"/>
              <a:gd name="connsiteX2" fmla="*/ 1440000 w 6858000"/>
              <a:gd name="connsiteY2" fmla="*/ 10752001 h 12192002"/>
              <a:gd name="connsiteX3" fmla="*/ 5418000 w 6858000"/>
              <a:gd name="connsiteY3" fmla="*/ 10752001 h 12192002"/>
              <a:gd name="connsiteX4" fmla="*/ 6858000 w 6858000"/>
              <a:gd name="connsiteY4" fmla="*/ 1 h 12192002"/>
              <a:gd name="connsiteX5" fmla="*/ 6858000 w 6858000"/>
              <a:gd name="connsiteY5" fmla="*/ 1440001 h 12192002"/>
              <a:gd name="connsiteX6" fmla="*/ 6858000 w 6858000"/>
              <a:gd name="connsiteY6" fmla="*/ 1440001 h 12192002"/>
              <a:gd name="connsiteX7" fmla="*/ 6858000 w 6858000"/>
              <a:gd name="connsiteY7" fmla="*/ 10752001 h 12192002"/>
              <a:gd name="connsiteX8" fmla="*/ 6858000 w 6858000"/>
              <a:gd name="connsiteY8" fmla="*/ 10752001 h 12192002"/>
              <a:gd name="connsiteX9" fmla="*/ 6858000 w 6858000"/>
              <a:gd name="connsiteY9" fmla="*/ 12192001 h 12192002"/>
              <a:gd name="connsiteX10" fmla="*/ 6858000 w 6858000"/>
              <a:gd name="connsiteY10" fmla="*/ 12192001 h 12192002"/>
              <a:gd name="connsiteX11" fmla="*/ 6858000 w 6858000"/>
              <a:gd name="connsiteY11" fmla="*/ 12192002 h 12192002"/>
              <a:gd name="connsiteX12" fmla="*/ 5418000 w 6858000"/>
              <a:gd name="connsiteY12" fmla="*/ 12192002 h 12192002"/>
              <a:gd name="connsiteX13" fmla="*/ 5418000 w 6858000"/>
              <a:gd name="connsiteY13" fmla="*/ 12192001 h 12192002"/>
              <a:gd name="connsiteX14" fmla="*/ 1440000 w 6858000"/>
              <a:gd name="connsiteY14" fmla="*/ 12192001 h 12192002"/>
              <a:gd name="connsiteX15" fmla="*/ 1440000 w 6858000"/>
              <a:gd name="connsiteY15" fmla="*/ 12192002 h 12192002"/>
              <a:gd name="connsiteX16" fmla="*/ 0 w 6858000"/>
              <a:gd name="connsiteY16" fmla="*/ 12192002 h 12192002"/>
              <a:gd name="connsiteX17" fmla="*/ 0 w 6858000"/>
              <a:gd name="connsiteY17" fmla="*/ 12192001 h 12192002"/>
              <a:gd name="connsiteX18" fmla="*/ 0 w 6858000"/>
              <a:gd name="connsiteY18" fmla="*/ 10752001 h 12192002"/>
              <a:gd name="connsiteX19" fmla="*/ 0 w 6858000"/>
              <a:gd name="connsiteY19" fmla="*/ 1440001 h 12192002"/>
              <a:gd name="connsiteX20" fmla="*/ 0 w 6858000"/>
              <a:gd name="connsiteY20" fmla="*/ 1 h 12192002"/>
              <a:gd name="connsiteX21" fmla="*/ 0 w 6858000"/>
              <a:gd name="connsiteY21" fmla="*/ 0 h 12192002"/>
              <a:gd name="connsiteX22" fmla="*/ 1440000 w 6858000"/>
              <a:gd name="connsiteY22" fmla="*/ 0 h 12192002"/>
              <a:gd name="connsiteX23" fmla="*/ 1440000 w 6858000"/>
              <a:gd name="connsiteY23" fmla="*/ 1 h 12192002"/>
              <a:gd name="connsiteX24" fmla="*/ 5418000 w 6858000"/>
              <a:gd name="connsiteY24" fmla="*/ 1 h 12192002"/>
              <a:gd name="connsiteX25" fmla="*/ 5418000 w 6858000"/>
              <a:gd name="connsiteY25" fmla="*/ 0 h 12192002"/>
              <a:gd name="connsiteX26" fmla="*/ 6858000 w 6858000"/>
              <a:gd name="connsiteY26" fmla="*/ 0 h 12192002"/>
              <a:gd name="connsiteX27" fmla="*/ 6858000 w 6858000"/>
              <a:gd name="connsiteY27" fmla="*/ 1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58000" h="12192002">
                <a:moveTo>
                  <a:pt x="5418000" y="1440001"/>
                </a:moveTo>
                <a:lnTo>
                  <a:pt x="1440000" y="1440001"/>
                </a:lnTo>
                <a:lnTo>
                  <a:pt x="1440000" y="10752001"/>
                </a:lnTo>
                <a:lnTo>
                  <a:pt x="5418000" y="10752001"/>
                </a:lnTo>
                <a:close/>
                <a:moveTo>
                  <a:pt x="6858000" y="1"/>
                </a:moveTo>
                <a:lnTo>
                  <a:pt x="6858000" y="1440001"/>
                </a:lnTo>
                <a:lnTo>
                  <a:pt x="6858000" y="1440001"/>
                </a:lnTo>
                <a:lnTo>
                  <a:pt x="6858000" y="10752001"/>
                </a:lnTo>
                <a:lnTo>
                  <a:pt x="6858000" y="10752001"/>
                </a:lnTo>
                <a:lnTo>
                  <a:pt x="6858000" y="12192001"/>
                </a:lnTo>
                <a:lnTo>
                  <a:pt x="6858000" y="12192001"/>
                </a:lnTo>
                <a:lnTo>
                  <a:pt x="6858000" y="12192002"/>
                </a:lnTo>
                <a:lnTo>
                  <a:pt x="5418000" y="12192002"/>
                </a:lnTo>
                <a:lnTo>
                  <a:pt x="5418000" y="12192001"/>
                </a:lnTo>
                <a:lnTo>
                  <a:pt x="1440000" y="12192001"/>
                </a:lnTo>
                <a:lnTo>
                  <a:pt x="1440000" y="12192002"/>
                </a:lnTo>
                <a:lnTo>
                  <a:pt x="0" y="12192002"/>
                </a:lnTo>
                <a:lnTo>
                  <a:pt x="0" y="12192001"/>
                </a:lnTo>
                <a:lnTo>
                  <a:pt x="0" y="10752001"/>
                </a:lnTo>
                <a:lnTo>
                  <a:pt x="0" y="1440001"/>
                </a:lnTo>
                <a:lnTo>
                  <a:pt x="0" y="1"/>
                </a:lnTo>
                <a:lnTo>
                  <a:pt x="0" y="0"/>
                </a:lnTo>
                <a:lnTo>
                  <a:pt x="1440000" y="0"/>
                </a:lnTo>
                <a:lnTo>
                  <a:pt x="1440000" y="1"/>
                </a:lnTo>
                <a:lnTo>
                  <a:pt x="5418000" y="1"/>
                </a:lnTo>
                <a:lnTo>
                  <a:pt x="5418000" y="0"/>
                </a:lnTo>
                <a:lnTo>
                  <a:pt x="6858000" y="0"/>
                </a:lnTo>
                <a:lnTo>
                  <a:pt x="685800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4931A-81CD-7C42-B650-1CE7B707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0181" y="1439186"/>
            <a:ext cx="9293406" cy="3969427"/>
          </a:xfrm>
          <a:gradFill flip="none" rotWithShape="1">
            <a:gsLst>
              <a:gs pos="41000">
                <a:srgbClr val="000000">
                  <a:alpha val="45000"/>
                </a:srgbClr>
              </a:gs>
              <a:gs pos="12000">
                <a:schemeClr val="tx1">
                  <a:alpha val="55000"/>
                </a:schemeClr>
              </a:gs>
              <a:gs pos="75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82C19CA-5429-ED46-80CD-8B93DBDD08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175" y="1622515"/>
            <a:ext cx="5136590" cy="3612970"/>
          </a:xfr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to your divider slide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6FE8D3-5020-FA4A-93A6-A924E6842031}"/>
              </a:ext>
            </a:extLst>
          </p:cNvPr>
          <p:cNvGrpSpPr/>
          <p:nvPr userDrawn="1"/>
        </p:nvGrpSpPr>
        <p:grpSpPr>
          <a:xfrm>
            <a:off x="12087188" y="-254000"/>
            <a:ext cx="2167267" cy="4655178"/>
            <a:chOff x="12087188" y="-254000"/>
            <a:chExt cx="2167267" cy="46551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FF0402-B084-3140-9474-17B688567F1A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42021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7E5553-42E8-214B-8692-AFA89A60C62C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851112D0-A102-B94E-9E6E-F98D4703FFB3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CDDC64-EAE4-D244-911F-5B8ED585D270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279FFC-66C3-B042-B96B-BF6CB40B2BD6}"/>
                </a:ext>
              </a:extLst>
            </p:cNvPr>
            <p:cNvSpPr txBox="1"/>
            <p:nvPr userDrawn="1"/>
          </p:nvSpPr>
          <p:spPr>
            <a:xfrm>
              <a:off x="12335975" y="461901"/>
              <a:ext cx="1797275" cy="30349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marR="0" lvl="0" indent="-968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If the image covers your text, right click the image, and select “Arrange - &gt;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Send to back”.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If the gradient is too dark for your photo, click the gradient (be sure your cursor is not in the text box). The gradient stops will appear in the right-hand panel. Adjust stops to your preference.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442E593-F1B4-124F-8AC6-A6699C6A6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20676" y="3588842"/>
              <a:ext cx="1369060" cy="5712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ECB44D9-EE80-9C43-A9E0-9662CA5B261E}"/>
              </a:ext>
            </a:extLst>
          </p:cNvPr>
          <p:cNvSpPr/>
          <p:nvPr userDrawn="1"/>
        </p:nvSpPr>
        <p:spPr>
          <a:xfrm>
            <a:off x="-1722055" y="235581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Divider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6 lines max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F20F1F1-3723-C14E-B0BB-E0F140543767}"/>
              </a:ext>
            </a:extLst>
          </p:cNvPr>
          <p:cNvSpPr/>
          <p:nvPr userDrawn="1"/>
        </p:nvSpPr>
        <p:spPr>
          <a:xfrm flipH="1">
            <a:off x="-330334" y="1527423"/>
            <a:ext cx="106172" cy="3852506"/>
          </a:xfrm>
          <a:custGeom>
            <a:avLst/>
            <a:gdLst>
              <a:gd name="connsiteX0" fmla="*/ 0 w 133564"/>
              <a:gd name="connsiteY0" fmla="*/ 0 h 590764"/>
              <a:gd name="connsiteX1" fmla="*/ 133564 w 133564"/>
              <a:gd name="connsiteY1" fmla="*/ 0 h 590764"/>
              <a:gd name="connsiteX2" fmla="*/ 133564 w 133564"/>
              <a:gd name="connsiteY2" fmla="*/ 590764 h 590764"/>
              <a:gd name="connsiteX3" fmla="*/ 10274 w 133564"/>
              <a:gd name="connsiteY3" fmla="*/ 590764 h 59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64" h="590764">
                <a:moveTo>
                  <a:pt x="0" y="0"/>
                </a:moveTo>
                <a:lnTo>
                  <a:pt x="133564" y="0"/>
                </a:lnTo>
                <a:lnTo>
                  <a:pt x="133564" y="590764"/>
                </a:lnTo>
                <a:lnTo>
                  <a:pt x="10274" y="5907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771EF3-297D-8D43-A376-6AE328A5FB92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7C44F7-FFF6-184B-A502-159F3C31EF31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F1D56EC-AC82-8149-A725-DF50B51AE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23" name="Colour Pillar">
            <a:extLst>
              <a:ext uri="{FF2B5EF4-FFF2-40B4-BE49-F238E27FC236}">
                <a16:creationId xmlns:a16="http://schemas.microsoft.com/office/drawing/2014/main" id="{ACB84B2D-350F-054B-AADF-7A4D914E439E}"/>
              </a:ext>
            </a:extLst>
          </p:cNvPr>
          <p:cNvSpPr/>
          <p:nvPr userDrawn="1"/>
        </p:nvSpPr>
        <p:spPr>
          <a:xfrm>
            <a:off x="10742400" y="1438679"/>
            <a:ext cx="1458416" cy="39699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7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6766">
          <p15:clr>
            <a:srgbClr val="FBAE40"/>
          </p15:clr>
        </p15:guide>
        <p15:guide id="5" orient="horz" pos="340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yle 2_Th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51DD35D-8795-6E48-9089-530B53B7B8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7729 w 12192000"/>
              <a:gd name="connsiteY0" fmla="*/ 1085850 h 6858000"/>
              <a:gd name="connsiteX1" fmla="*/ 11359044 w 12192000"/>
              <a:gd name="connsiteY1" fmla="*/ 1085850 h 6858000"/>
              <a:gd name="connsiteX2" fmla="*/ 11359044 w 12192000"/>
              <a:gd name="connsiteY2" fmla="*/ 5815013 h 6858000"/>
              <a:gd name="connsiteX3" fmla="*/ 857729 w 12192000"/>
              <a:gd name="connsiteY3" fmla="*/ 5815013 h 6858000"/>
              <a:gd name="connsiteX4" fmla="*/ 500542 w 12192000"/>
              <a:gd name="connsiteY4" fmla="*/ 728663 h 6858000"/>
              <a:gd name="connsiteX5" fmla="*/ 500542 w 12192000"/>
              <a:gd name="connsiteY5" fmla="*/ 6129339 h 6858000"/>
              <a:gd name="connsiteX6" fmla="*/ 500543 w 12192000"/>
              <a:gd name="connsiteY6" fmla="*/ 6129339 h 6858000"/>
              <a:gd name="connsiteX7" fmla="*/ 500543 w 12192000"/>
              <a:gd name="connsiteY7" fmla="*/ 6172200 h 6858000"/>
              <a:gd name="connsiteX8" fmla="*/ 11712576 w 12192000"/>
              <a:gd name="connsiteY8" fmla="*/ 6172200 h 6858000"/>
              <a:gd name="connsiteX9" fmla="*/ 11712576 w 12192000"/>
              <a:gd name="connsiteY9" fmla="*/ 6129340 h 6858000"/>
              <a:gd name="connsiteX10" fmla="*/ 11716230 w 12192000"/>
              <a:gd name="connsiteY10" fmla="*/ 6129340 h 6858000"/>
              <a:gd name="connsiteX11" fmla="*/ 11716230 w 12192000"/>
              <a:gd name="connsiteY11" fmla="*/ 728664 h 6858000"/>
              <a:gd name="connsiteX12" fmla="*/ 11712576 w 12192000"/>
              <a:gd name="connsiteY12" fmla="*/ 728664 h 6858000"/>
              <a:gd name="connsiteX13" fmla="*/ 11712576 w 12192000"/>
              <a:gd name="connsiteY13" fmla="*/ 728663 h 6858000"/>
              <a:gd name="connsiteX14" fmla="*/ 857729 w 12192000"/>
              <a:gd name="connsiteY14" fmla="*/ 728663 h 6858000"/>
              <a:gd name="connsiteX15" fmla="*/ 0 w 12192000"/>
              <a:gd name="connsiteY15" fmla="*/ 0 h 6858000"/>
              <a:gd name="connsiteX16" fmla="*/ 12192000 w 12192000"/>
              <a:gd name="connsiteY16" fmla="*/ 0 h 6858000"/>
              <a:gd name="connsiteX17" fmla="*/ 12192000 w 12192000"/>
              <a:gd name="connsiteY17" fmla="*/ 6858000 h 6858000"/>
              <a:gd name="connsiteX18" fmla="*/ 0 w 12192000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857729" y="1085850"/>
                </a:moveTo>
                <a:lnTo>
                  <a:pt x="11359044" y="1085850"/>
                </a:lnTo>
                <a:lnTo>
                  <a:pt x="11359044" y="5815013"/>
                </a:lnTo>
                <a:lnTo>
                  <a:pt x="857729" y="5815013"/>
                </a:lnTo>
                <a:close/>
                <a:moveTo>
                  <a:pt x="500542" y="728663"/>
                </a:moveTo>
                <a:lnTo>
                  <a:pt x="500542" y="6129339"/>
                </a:lnTo>
                <a:lnTo>
                  <a:pt x="500543" y="6129339"/>
                </a:lnTo>
                <a:lnTo>
                  <a:pt x="500543" y="6172200"/>
                </a:lnTo>
                <a:lnTo>
                  <a:pt x="11712576" y="6172200"/>
                </a:lnTo>
                <a:lnTo>
                  <a:pt x="11712576" y="6129340"/>
                </a:lnTo>
                <a:lnTo>
                  <a:pt x="11716230" y="6129340"/>
                </a:lnTo>
                <a:lnTo>
                  <a:pt x="11716230" y="728664"/>
                </a:lnTo>
                <a:lnTo>
                  <a:pt x="11712576" y="728664"/>
                </a:lnTo>
                <a:lnTo>
                  <a:pt x="11712576" y="728663"/>
                </a:lnTo>
                <a:lnTo>
                  <a:pt x="857729" y="72866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Ins="1188000"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Drop photo here to add</a:t>
            </a:r>
            <a:br>
              <a:rPr lang="en-US" dirty="0"/>
            </a:br>
            <a:r>
              <a:rPr lang="en-US" dirty="0"/>
              <a:t>background photo.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0D4015A-9A81-034F-AC64-D2D5054A73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7729 w 12192000"/>
              <a:gd name="connsiteY0" fmla="*/ 1085850 h 6858000"/>
              <a:gd name="connsiteX1" fmla="*/ 11359044 w 12192000"/>
              <a:gd name="connsiteY1" fmla="*/ 1085850 h 6858000"/>
              <a:gd name="connsiteX2" fmla="*/ 11359044 w 12192000"/>
              <a:gd name="connsiteY2" fmla="*/ 5815013 h 6858000"/>
              <a:gd name="connsiteX3" fmla="*/ 857729 w 12192000"/>
              <a:gd name="connsiteY3" fmla="*/ 5815012 h 6858000"/>
              <a:gd name="connsiteX4" fmla="*/ 500542 w 12192000"/>
              <a:gd name="connsiteY4" fmla="*/ 728662 h 6858000"/>
              <a:gd name="connsiteX5" fmla="*/ 500542 w 12192000"/>
              <a:gd name="connsiteY5" fmla="*/ 6129338 h 6858000"/>
              <a:gd name="connsiteX6" fmla="*/ 500543 w 12192000"/>
              <a:gd name="connsiteY6" fmla="*/ 6129338 h 6858000"/>
              <a:gd name="connsiteX7" fmla="*/ 500543 w 12192000"/>
              <a:gd name="connsiteY7" fmla="*/ 6172199 h 6858000"/>
              <a:gd name="connsiteX8" fmla="*/ 11712576 w 12192000"/>
              <a:gd name="connsiteY8" fmla="*/ 6172200 h 6858000"/>
              <a:gd name="connsiteX9" fmla="*/ 11712576 w 12192000"/>
              <a:gd name="connsiteY9" fmla="*/ 6129339 h 6858000"/>
              <a:gd name="connsiteX10" fmla="*/ 11716230 w 12192000"/>
              <a:gd name="connsiteY10" fmla="*/ 6129339 h 6858000"/>
              <a:gd name="connsiteX11" fmla="*/ 11716230 w 12192000"/>
              <a:gd name="connsiteY11" fmla="*/ 728663 h 6858000"/>
              <a:gd name="connsiteX12" fmla="*/ 11712576 w 12192000"/>
              <a:gd name="connsiteY12" fmla="*/ 728663 h 6858000"/>
              <a:gd name="connsiteX13" fmla="*/ 857729 w 12192000"/>
              <a:gd name="connsiteY13" fmla="*/ 728663 h 6858000"/>
              <a:gd name="connsiteX14" fmla="*/ 857729 w 12192000"/>
              <a:gd name="connsiteY14" fmla="*/ 728662 h 6858000"/>
              <a:gd name="connsiteX15" fmla="*/ 0 w 12192000"/>
              <a:gd name="connsiteY15" fmla="*/ 0 h 6858000"/>
              <a:gd name="connsiteX16" fmla="*/ 12192000 w 12192000"/>
              <a:gd name="connsiteY16" fmla="*/ 0 h 6858000"/>
              <a:gd name="connsiteX17" fmla="*/ 12192000 w 12192000"/>
              <a:gd name="connsiteY17" fmla="*/ 6858000 h 6858000"/>
              <a:gd name="connsiteX18" fmla="*/ 0 w 12192000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857729" y="1085850"/>
                </a:moveTo>
                <a:lnTo>
                  <a:pt x="11359044" y="1085850"/>
                </a:lnTo>
                <a:lnTo>
                  <a:pt x="11359044" y="5815013"/>
                </a:lnTo>
                <a:lnTo>
                  <a:pt x="857729" y="5815012"/>
                </a:lnTo>
                <a:close/>
                <a:moveTo>
                  <a:pt x="500542" y="728662"/>
                </a:moveTo>
                <a:lnTo>
                  <a:pt x="500542" y="6129338"/>
                </a:lnTo>
                <a:lnTo>
                  <a:pt x="500543" y="6129338"/>
                </a:lnTo>
                <a:lnTo>
                  <a:pt x="500543" y="6172199"/>
                </a:lnTo>
                <a:lnTo>
                  <a:pt x="11712576" y="6172200"/>
                </a:lnTo>
                <a:lnTo>
                  <a:pt x="11712576" y="6129339"/>
                </a:lnTo>
                <a:lnTo>
                  <a:pt x="11716230" y="6129339"/>
                </a:lnTo>
                <a:lnTo>
                  <a:pt x="11716230" y="728663"/>
                </a:lnTo>
                <a:lnTo>
                  <a:pt x="11712576" y="728663"/>
                </a:lnTo>
                <a:lnTo>
                  <a:pt x="857729" y="728663"/>
                </a:lnTo>
                <a:lnTo>
                  <a:pt x="857729" y="72866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1000">
                <a:srgbClr val="000000">
                  <a:alpha val="45000"/>
                </a:srgbClr>
              </a:gs>
              <a:gs pos="12000">
                <a:schemeClr val="tx1">
                  <a:alpha val="55000"/>
                </a:schemeClr>
              </a:gs>
              <a:gs pos="82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82C19CA-5429-ED46-80CD-8B93DBDD082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28954" y="1453020"/>
            <a:ext cx="6044301" cy="3951962"/>
          </a:xfrm>
          <a:noFill/>
          <a:ln>
            <a:noFill/>
          </a:ln>
        </p:spPr>
        <p:txBody>
          <a:bodyPr wrap="square" lIns="0" tIns="360000" rIns="180000" bIns="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baseline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to your divider slide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84B4DA2E-2D00-194E-8177-1800958BB9EF}"/>
              </a:ext>
            </a:extLst>
          </p:cNvPr>
          <p:cNvSpPr/>
          <p:nvPr userDrawn="1"/>
        </p:nvSpPr>
        <p:spPr>
          <a:xfrm rot="5400000">
            <a:off x="3386617" y="-2157413"/>
            <a:ext cx="5443538" cy="11215688"/>
          </a:xfrm>
          <a:custGeom>
            <a:avLst/>
            <a:gdLst>
              <a:gd name="connsiteX0" fmla="*/ 357188 w 5443538"/>
              <a:gd name="connsiteY0" fmla="*/ 10858501 h 11215688"/>
              <a:gd name="connsiteX1" fmla="*/ 5086350 w 5443538"/>
              <a:gd name="connsiteY1" fmla="*/ 10858501 h 11215688"/>
              <a:gd name="connsiteX2" fmla="*/ 5086351 w 5443538"/>
              <a:gd name="connsiteY2" fmla="*/ 357186 h 11215688"/>
              <a:gd name="connsiteX3" fmla="*/ 357188 w 5443538"/>
              <a:gd name="connsiteY3" fmla="*/ 357186 h 11215688"/>
              <a:gd name="connsiteX4" fmla="*/ 0 w 5443538"/>
              <a:gd name="connsiteY4" fmla="*/ 11215688 h 11215688"/>
              <a:gd name="connsiteX5" fmla="*/ 0 w 5443538"/>
              <a:gd name="connsiteY5" fmla="*/ 10858501 h 11215688"/>
              <a:gd name="connsiteX6" fmla="*/ 1 w 5443538"/>
              <a:gd name="connsiteY6" fmla="*/ 10858501 h 11215688"/>
              <a:gd name="connsiteX7" fmla="*/ 1 w 5443538"/>
              <a:gd name="connsiteY7" fmla="*/ 3654 h 11215688"/>
              <a:gd name="connsiteX8" fmla="*/ 1 w 5443538"/>
              <a:gd name="connsiteY8" fmla="*/ 3654 h 11215688"/>
              <a:gd name="connsiteX9" fmla="*/ 1 w 5443538"/>
              <a:gd name="connsiteY9" fmla="*/ 0 h 11215688"/>
              <a:gd name="connsiteX10" fmla="*/ 5400677 w 5443538"/>
              <a:gd name="connsiteY10" fmla="*/ 0 h 11215688"/>
              <a:gd name="connsiteX11" fmla="*/ 5400677 w 5443538"/>
              <a:gd name="connsiteY11" fmla="*/ 3654 h 11215688"/>
              <a:gd name="connsiteX12" fmla="*/ 5443538 w 5443538"/>
              <a:gd name="connsiteY12" fmla="*/ 3654 h 11215688"/>
              <a:gd name="connsiteX13" fmla="*/ 5443537 w 5443538"/>
              <a:gd name="connsiteY13" fmla="*/ 11215687 h 11215688"/>
              <a:gd name="connsiteX14" fmla="*/ 5400676 w 5443538"/>
              <a:gd name="connsiteY14" fmla="*/ 11215687 h 11215688"/>
              <a:gd name="connsiteX15" fmla="*/ 5400676 w 5443538"/>
              <a:gd name="connsiteY15" fmla="*/ 11215688 h 1121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43538" h="11215688">
                <a:moveTo>
                  <a:pt x="357188" y="10858501"/>
                </a:moveTo>
                <a:lnTo>
                  <a:pt x="5086350" y="10858501"/>
                </a:lnTo>
                <a:lnTo>
                  <a:pt x="5086351" y="357186"/>
                </a:lnTo>
                <a:lnTo>
                  <a:pt x="357188" y="357186"/>
                </a:lnTo>
                <a:close/>
                <a:moveTo>
                  <a:pt x="0" y="11215688"/>
                </a:moveTo>
                <a:lnTo>
                  <a:pt x="0" y="10858501"/>
                </a:lnTo>
                <a:lnTo>
                  <a:pt x="1" y="10858501"/>
                </a:lnTo>
                <a:lnTo>
                  <a:pt x="1" y="3654"/>
                </a:lnTo>
                <a:lnTo>
                  <a:pt x="1" y="3654"/>
                </a:lnTo>
                <a:lnTo>
                  <a:pt x="1" y="0"/>
                </a:lnTo>
                <a:lnTo>
                  <a:pt x="5400677" y="0"/>
                </a:lnTo>
                <a:lnTo>
                  <a:pt x="5400677" y="3654"/>
                </a:lnTo>
                <a:lnTo>
                  <a:pt x="5443538" y="3654"/>
                </a:lnTo>
                <a:lnTo>
                  <a:pt x="5443537" y="11215687"/>
                </a:lnTo>
                <a:lnTo>
                  <a:pt x="5400676" y="11215687"/>
                </a:lnTo>
                <a:lnTo>
                  <a:pt x="5400676" y="11215688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45C9CA-D96A-1849-B7FE-BD95C3C81402}"/>
              </a:ext>
            </a:extLst>
          </p:cNvPr>
          <p:cNvGrpSpPr/>
          <p:nvPr userDrawn="1"/>
        </p:nvGrpSpPr>
        <p:grpSpPr>
          <a:xfrm>
            <a:off x="12087188" y="-254000"/>
            <a:ext cx="2167267" cy="4655178"/>
            <a:chOff x="12087188" y="-254000"/>
            <a:chExt cx="2167267" cy="4655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11E215-87B6-984C-8BFD-4FCD677A158A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42021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CF8C5AC-89CA-C846-9CED-D11C62FE8E1E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552457E2-D461-BA4B-A211-40B35D8B8CC5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80C2DD-052A-2F4F-A501-1FE2CF95DD7E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2240F4-AA30-CA45-BAF5-6F2E199D5CDA}"/>
                </a:ext>
              </a:extLst>
            </p:cNvPr>
            <p:cNvSpPr txBox="1"/>
            <p:nvPr userDrawn="1"/>
          </p:nvSpPr>
          <p:spPr>
            <a:xfrm>
              <a:off x="12335975" y="461901"/>
              <a:ext cx="1797275" cy="30349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marR="0" lvl="0" indent="-968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If the image covers your text, right click the image, and select “Arrange - &gt;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Send to back”.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If the gradient is too dark for your photo, click the gradient (be sure your cursor is not in the text box). The gradient stops will appear in the right-hand panel. Adjust stops to your preference.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CEBAD05-0A27-F141-8F86-F6E4245630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20676" y="3588842"/>
              <a:ext cx="1369060" cy="5712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F65664-0508-004A-B25A-16A5C8EB84F3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5D9F76-FD2A-324F-B420-284508869BE6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96F0F22-650E-2047-8A1C-BD89AB85E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7DF64ED-82FC-284E-AD88-58763D6CE8C5}"/>
              </a:ext>
            </a:extLst>
          </p:cNvPr>
          <p:cNvSpPr/>
          <p:nvPr userDrawn="1"/>
        </p:nvSpPr>
        <p:spPr>
          <a:xfrm>
            <a:off x="-1722055" y="235581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Divider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6 lines max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F98B3B5D-27E9-BA4B-86BF-A337246C67CE}"/>
              </a:ext>
            </a:extLst>
          </p:cNvPr>
          <p:cNvSpPr/>
          <p:nvPr userDrawn="1"/>
        </p:nvSpPr>
        <p:spPr>
          <a:xfrm flipH="1">
            <a:off x="-330334" y="1527423"/>
            <a:ext cx="106172" cy="3852506"/>
          </a:xfrm>
          <a:custGeom>
            <a:avLst/>
            <a:gdLst>
              <a:gd name="connsiteX0" fmla="*/ 0 w 133564"/>
              <a:gd name="connsiteY0" fmla="*/ 0 h 590764"/>
              <a:gd name="connsiteX1" fmla="*/ 133564 w 133564"/>
              <a:gd name="connsiteY1" fmla="*/ 0 h 590764"/>
              <a:gd name="connsiteX2" fmla="*/ 133564 w 133564"/>
              <a:gd name="connsiteY2" fmla="*/ 590764 h 590764"/>
              <a:gd name="connsiteX3" fmla="*/ 10274 w 133564"/>
              <a:gd name="connsiteY3" fmla="*/ 590764 h 59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64" h="590764">
                <a:moveTo>
                  <a:pt x="0" y="0"/>
                </a:moveTo>
                <a:lnTo>
                  <a:pt x="133564" y="0"/>
                </a:lnTo>
                <a:lnTo>
                  <a:pt x="133564" y="590764"/>
                </a:lnTo>
                <a:lnTo>
                  <a:pt x="10274" y="5907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olour Pillar">
            <a:extLst>
              <a:ext uri="{FF2B5EF4-FFF2-40B4-BE49-F238E27FC236}">
                <a16:creationId xmlns:a16="http://schemas.microsoft.com/office/drawing/2014/main" id="{5C530E51-255E-5F41-B4C5-62011B43DD1E}"/>
              </a:ext>
            </a:extLst>
          </p:cNvPr>
          <p:cNvSpPr/>
          <p:nvPr userDrawn="1"/>
        </p:nvSpPr>
        <p:spPr>
          <a:xfrm>
            <a:off x="11347200" y="1090800"/>
            <a:ext cx="374400" cy="471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6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78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yle 2_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ACCA2D9-CDD7-A74F-9151-CF6D728F3E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4511 w 12192000"/>
              <a:gd name="connsiteY0" fmla="*/ 887497 h 6858000"/>
              <a:gd name="connsiteX1" fmla="*/ 11527491 w 12192000"/>
              <a:gd name="connsiteY1" fmla="*/ 887497 h 6858000"/>
              <a:gd name="connsiteX2" fmla="*/ 11527491 w 12192000"/>
              <a:gd name="connsiteY2" fmla="*/ 5967543 h 6858000"/>
              <a:gd name="connsiteX3" fmla="*/ 664511 w 12192000"/>
              <a:gd name="connsiteY3" fmla="*/ 5967543 h 6858000"/>
              <a:gd name="connsiteX4" fmla="*/ 484509 w 12192000"/>
              <a:gd name="connsiteY4" fmla="*/ 707497 h 6858000"/>
              <a:gd name="connsiteX5" fmla="*/ 484509 w 12192000"/>
              <a:gd name="connsiteY5" fmla="*/ 887497 h 6858000"/>
              <a:gd name="connsiteX6" fmla="*/ 484510 w 12192000"/>
              <a:gd name="connsiteY6" fmla="*/ 887497 h 6858000"/>
              <a:gd name="connsiteX7" fmla="*/ 484510 w 12192000"/>
              <a:gd name="connsiteY7" fmla="*/ 5967543 h 6858000"/>
              <a:gd name="connsiteX8" fmla="*/ 484509 w 12192000"/>
              <a:gd name="connsiteY8" fmla="*/ 5967543 h 6858000"/>
              <a:gd name="connsiteX9" fmla="*/ 484509 w 12192000"/>
              <a:gd name="connsiteY9" fmla="*/ 6147543 h 6858000"/>
              <a:gd name="connsiteX10" fmla="*/ 484510 w 12192000"/>
              <a:gd name="connsiteY10" fmla="*/ 6147543 h 6858000"/>
              <a:gd name="connsiteX11" fmla="*/ 484510 w 12192000"/>
              <a:gd name="connsiteY11" fmla="*/ 6150504 h 6858000"/>
              <a:gd name="connsiteX12" fmla="*/ 664511 w 12192000"/>
              <a:gd name="connsiteY12" fmla="*/ 6150504 h 6858000"/>
              <a:gd name="connsiteX13" fmla="*/ 664511 w 12192000"/>
              <a:gd name="connsiteY13" fmla="*/ 6147543 h 6858000"/>
              <a:gd name="connsiteX14" fmla="*/ 11527491 w 12192000"/>
              <a:gd name="connsiteY14" fmla="*/ 6147543 h 6858000"/>
              <a:gd name="connsiteX15" fmla="*/ 11527491 w 12192000"/>
              <a:gd name="connsiteY15" fmla="*/ 6150504 h 6858000"/>
              <a:gd name="connsiteX16" fmla="*/ 11707491 w 12192000"/>
              <a:gd name="connsiteY16" fmla="*/ 6150504 h 6858000"/>
              <a:gd name="connsiteX17" fmla="*/ 11707491 w 12192000"/>
              <a:gd name="connsiteY17" fmla="*/ 6147543 h 6858000"/>
              <a:gd name="connsiteX18" fmla="*/ 11707491 w 12192000"/>
              <a:gd name="connsiteY18" fmla="*/ 5967543 h 6858000"/>
              <a:gd name="connsiteX19" fmla="*/ 11707491 w 12192000"/>
              <a:gd name="connsiteY19" fmla="*/ 887497 h 6858000"/>
              <a:gd name="connsiteX20" fmla="*/ 11707491 w 12192000"/>
              <a:gd name="connsiteY20" fmla="*/ 734964 h 6858000"/>
              <a:gd name="connsiteX21" fmla="*/ 11707491 w 12192000"/>
              <a:gd name="connsiteY21" fmla="*/ 707497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664511" y="887497"/>
                </a:moveTo>
                <a:lnTo>
                  <a:pt x="11527491" y="887497"/>
                </a:lnTo>
                <a:lnTo>
                  <a:pt x="11527491" y="5967543"/>
                </a:lnTo>
                <a:lnTo>
                  <a:pt x="664511" y="5967543"/>
                </a:lnTo>
                <a:close/>
                <a:moveTo>
                  <a:pt x="484509" y="707497"/>
                </a:moveTo>
                <a:lnTo>
                  <a:pt x="484509" y="887497"/>
                </a:lnTo>
                <a:lnTo>
                  <a:pt x="484510" y="887497"/>
                </a:lnTo>
                <a:lnTo>
                  <a:pt x="484510" y="5967543"/>
                </a:lnTo>
                <a:lnTo>
                  <a:pt x="484509" y="5967543"/>
                </a:lnTo>
                <a:lnTo>
                  <a:pt x="484509" y="6147543"/>
                </a:lnTo>
                <a:lnTo>
                  <a:pt x="484510" y="6147543"/>
                </a:lnTo>
                <a:lnTo>
                  <a:pt x="484510" y="6150504"/>
                </a:lnTo>
                <a:lnTo>
                  <a:pt x="664511" y="6150504"/>
                </a:lnTo>
                <a:lnTo>
                  <a:pt x="664511" y="6147543"/>
                </a:lnTo>
                <a:lnTo>
                  <a:pt x="11527491" y="6147543"/>
                </a:lnTo>
                <a:lnTo>
                  <a:pt x="11527491" y="6150504"/>
                </a:lnTo>
                <a:lnTo>
                  <a:pt x="11707491" y="6150504"/>
                </a:lnTo>
                <a:lnTo>
                  <a:pt x="11707491" y="6147543"/>
                </a:lnTo>
                <a:lnTo>
                  <a:pt x="11707491" y="5967543"/>
                </a:lnTo>
                <a:lnTo>
                  <a:pt x="11707491" y="887497"/>
                </a:lnTo>
                <a:lnTo>
                  <a:pt x="11707491" y="734964"/>
                </a:lnTo>
                <a:lnTo>
                  <a:pt x="11707491" y="70749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Ins="1188000"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Drop photo here to add</a:t>
            </a:r>
            <a:br>
              <a:rPr lang="en-US" dirty="0"/>
            </a:br>
            <a:r>
              <a:rPr lang="en-US" dirty="0"/>
              <a:t>background photo.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9316D4C-C12B-3449-B9EE-F7CCDFBAA4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4511 w 12192000"/>
              <a:gd name="connsiteY0" fmla="*/ 887497 h 6858000"/>
              <a:gd name="connsiteX1" fmla="*/ 11527491 w 12192000"/>
              <a:gd name="connsiteY1" fmla="*/ 887497 h 6858000"/>
              <a:gd name="connsiteX2" fmla="*/ 11527491 w 12192000"/>
              <a:gd name="connsiteY2" fmla="*/ 5967543 h 6858000"/>
              <a:gd name="connsiteX3" fmla="*/ 664511 w 12192000"/>
              <a:gd name="connsiteY3" fmla="*/ 5967543 h 6858000"/>
              <a:gd name="connsiteX4" fmla="*/ 484509 w 12192000"/>
              <a:gd name="connsiteY4" fmla="*/ 707497 h 6858000"/>
              <a:gd name="connsiteX5" fmla="*/ 484509 w 12192000"/>
              <a:gd name="connsiteY5" fmla="*/ 887497 h 6858000"/>
              <a:gd name="connsiteX6" fmla="*/ 484510 w 12192000"/>
              <a:gd name="connsiteY6" fmla="*/ 887497 h 6858000"/>
              <a:gd name="connsiteX7" fmla="*/ 484510 w 12192000"/>
              <a:gd name="connsiteY7" fmla="*/ 5967543 h 6858000"/>
              <a:gd name="connsiteX8" fmla="*/ 484509 w 12192000"/>
              <a:gd name="connsiteY8" fmla="*/ 5967543 h 6858000"/>
              <a:gd name="connsiteX9" fmla="*/ 484509 w 12192000"/>
              <a:gd name="connsiteY9" fmla="*/ 6147543 h 6858000"/>
              <a:gd name="connsiteX10" fmla="*/ 484510 w 12192000"/>
              <a:gd name="connsiteY10" fmla="*/ 6147543 h 6858000"/>
              <a:gd name="connsiteX11" fmla="*/ 484510 w 12192000"/>
              <a:gd name="connsiteY11" fmla="*/ 6150504 h 6858000"/>
              <a:gd name="connsiteX12" fmla="*/ 664511 w 12192000"/>
              <a:gd name="connsiteY12" fmla="*/ 6150504 h 6858000"/>
              <a:gd name="connsiteX13" fmla="*/ 664511 w 12192000"/>
              <a:gd name="connsiteY13" fmla="*/ 6147543 h 6858000"/>
              <a:gd name="connsiteX14" fmla="*/ 11527491 w 12192000"/>
              <a:gd name="connsiteY14" fmla="*/ 6147543 h 6858000"/>
              <a:gd name="connsiteX15" fmla="*/ 11527491 w 12192000"/>
              <a:gd name="connsiteY15" fmla="*/ 6150504 h 6858000"/>
              <a:gd name="connsiteX16" fmla="*/ 11707491 w 12192000"/>
              <a:gd name="connsiteY16" fmla="*/ 6150504 h 6858000"/>
              <a:gd name="connsiteX17" fmla="*/ 11707491 w 12192000"/>
              <a:gd name="connsiteY17" fmla="*/ 6147543 h 6858000"/>
              <a:gd name="connsiteX18" fmla="*/ 11707491 w 12192000"/>
              <a:gd name="connsiteY18" fmla="*/ 5967543 h 6858000"/>
              <a:gd name="connsiteX19" fmla="*/ 11707491 w 12192000"/>
              <a:gd name="connsiteY19" fmla="*/ 887497 h 6858000"/>
              <a:gd name="connsiteX20" fmla="*/ 11707491 w 12192000"/>
              <a:gd name="connsiteY20" fmla="*/ 734964 h 6858000"/>
              <a:gd name="connsiteX21" fmla="*/ 11707491 w 12192000"/>
              <a:gd name="connsiteY21" fmla="*/ 707497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664511" y="887497"/>
                </a:moveTo>
                <a:lnTo>
                  <a:pt x="11527491" y="887497"/>
                </a:lnTo>
                <a:lnTo>
                  <a:pt x="11527491" y="5967543"/>
                </a:lnTo>
                <a:lnTo>
                  <a:pt x="664511" y="5967543"/>
                </a:lnTo>
                <a:close/>
                <a:moveTo>
                  <a:pt x="484509" y="707497"/>
                </a:moveTo>
                <a:lnTo>
                  <a:pt x="484509" y="887497"/>
                </a:lnTo>
                <a:lnTo>
                  <a:pt x="484510" y="887497"/>
                </a:lnTo>
                <a:lnTo>
                  <a:pt x="484510" y="5967543"/>
                </a:lnTo>
                <a:lnTo>
                  <a:pt x="484509" y="5967543"/>
                </a:lnTo>
                <a:lnTo>
                  <a:pt x="484509" y="6147543"/>
                </a:lnTo>
                <a:lnTo>
                  <a:pt x="484510" y="6147543"/>
                </a:lnTo>
                <a:lnTo>
                  <a:pt x="484510" y="6150504"/>
                </a:lnTo>
                <a:lnTo>
                  <a:pt x="664511" y="6150504"/>
                </a:lnTo>
                <a:lnTo>
                  <a:pt x="664511" y="6147543"/>
                </a:lnTo>
                <a:lnTo>
                  <a:pt x="11527491" y="6147543"/>
                </a:lnTo>
                <a:lnTo>
                  <a:pt x="11527491" y="6150504"/>
                </a:lnTo>
                <a:lnTo>
                  <a:pt x="11707491" y="6150504"/>
                </a:lnTo>
                <a:lnTo>
                  <a:pt x="11707491" y="6147543"/>
                </a:lnTo>
                <a:lnTo>
                  <a:pt x="11707491" y="5967543"/>
                </a:lnTo>
                <a:lnTo>
                  <a:pt x="11707491" y="887497"/>
                </a:lnTo>
                <a:lnTo>
                  <a:pt x="11707491" y="734964"/>
                </a:lnTo>
                <a:lnTo>
                  <a:pt x="11707491" y="70749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1000">
                <a:srgbClr val="000000">
                  <a:alpha val="45000"/>
                </a:srgbClr>
              </a:gs>
              <a:gs pos="12000">
                <a:schemeClr val="tx1">
                  <a:alpha val="55000"/>
                </a:schemeClr>
              </a:gs>
              <a:gs pos="82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82C19CA-5429-ED46-80CD-8B93DBDD082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28954" y="1453020"/>
            <a:ext cx="6044301" cy="3951962"/>
          </a:xfrm>
          <a:noFill/>
          <a:ln>
            <a:noFill/>
          </a:ln>
        </p:spPr>
        <p:txBody>
          <a:bodyPr wrap="square" lIns="0" tIns="360000" rIns="180000" bIns="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baseline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to your divider slide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C857AFE-1172-BA41-AF85-C4A51E95B2CA}"/>
              </a:ext>
            </a:extLst>
          </p:cNvPr>
          <p:cNvSpPr>
            <a:spLocks/>
          </p:cNvSpPr>
          <p:nvPr userDrawn="1"/>
        </p:nvSpPr>
        <p:spPr>
          <a:xfrm>
            <a:off x="484509" y="707497"/>
            <a:ext cx="11222982" cy="5443007"/>
          </a:xfrm>
          <a:custGeom>
            <a:avLst/>
            <a:gdLst>
              <a:gd name="connsiteX0" fmla="*/ 180002 w 11222982"/>
              <a:gd name="connsiteY0" fmla="*/ 180000 h 5443007"/>
              <a:gd name="connsiteX1" fmla="*/ 180002 w 11222982"/>
              <a:gd name="connsiteY1" fmla="*/ 5260046 h 5443007"/>
              <a:gd name="connsiteX2" fmla="*/ 11042982 w 11222982"/>
              <a:gd name="connsiteY2" fmla="*/ 5260046 h 5443007"/>
              <a:gd name="connsiteX3" fmla="*/ 11042982 w 11222982"/>
              <a:gd name="connsiteY3" fmla="*/ 180000 h 5443007"/>
              <a:gd name="connsiteX4" fmla="*/ 0 w 11222982"/>
              <a:gd name="connsiteY4" fmla="*/ 0 h 5443007"/>
              <a:gd name="connsiteX5" fmla="*/ 11222982 w 11222982"/>
              <a:gd name="connsiteY5" fmla="*/ 0 h 5443007"/>
              <a:gd name="connsiteX6" fmla="*/ 11222982 w 11222982"/>
              <a:gd name="connsiteY6" fmla="*/ 27467 h 5443007"/>
              <a:gd name="connsiteX7" fmla="*/ 11222982 w 11222982"/>
              <a:gd name="connsiteY7" fmla="*/ 180000 h 5443007"/>
              <a:gd name="connsiteX8" fmla="*/ 11222982 w 11222982"/>
              <a:gd name="connsiteY8" fmla="*/ 5260046 h 5443007"/>
              <a:gd name="connsiteX9" fmla="*/ 11222982 w 11222982"/>
              <a:gd name="connsiteY9" fmla="*/ 5440046 h 5443007"/>
              <a:gd name="connsiteX10" fmla="*/ 11222982 w 11222982"/>
              <a:gd name="connsiteY10" fmla="*/ 5443007 h 5443007"/>
              <a:gd name="connsiteX11" fmla="*/ 11042982 w 11222982"/>
              <a:gd name="connsiteY11" fmla="*/ 5443007 h 5443007"/>
              <a:gd name="connsiteX12" fmla="*/ 11042982 w 11222982"/>
              <a:gd name="connsiteY12" fmla="*/ 5440046 h 5443007"/>
              <a:gd name="connsiteX13" fmla="*/ 180002 w 11222982"/>
              <a:gd name="connsiteY13" fmla="*/ 5440046 h 5443007"/>
              <a:gd name="connsiteX14" fmla="*/ 180002 w 11222982"/>
              <a:gd name="connsiteY14" fmla="*/ 5443007 h 5443007"/>
              <a:gd name="connsiteX15" fmla="*/ 1 w 11222982"/>
              <a:gd name="connsiteY15" fmla="*/ 5443007 h 5443007"/>
              <a:gd name="connsiteX16" fmla="*/ 1 w 11222982"/>
              <a:gd name="connsiteY16" fmla="*/ 5440046 h 5443007"/>
              <a:gd name="connsiteX17" fmla="*/ 0 w 11222982"/>
              <a:gd name="connsiteY17" fmla="*/ 5440046 h 5443007"/>
              <a:gd name="connsiteX18" fmla="*/ 0 w 11222982"/>
              <a:gd name="connsiteY18" fmla="*/ 5260046 h 5443007"/>
              <a:gd name="connsiteX19" fmla="*/ 1 w 11222982"/>
              <a:gd name="connsiteY19" fmla="*/ 5260046 h 5443007"/>
              <a:gd name="connsiteX20" fmla="*/ 1 w 11222982"/>
              <a:gd name="connsiteY20" fmla="*/ 180000 h 5443007"/>
              <a:gd name="connsiteX21" fmla="*/ 0 w 11222982"/>
              <a:gd name="connsiteY21" fmla="*/ 180000 h 544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22982" h="5443007">
                <a:moveTo>
                  <a:pt x="180002" y="180000"/>
                </a:moveTo>
                <a:lnTo>
                  <a:pt x="180002" y="5260046"/>
                </a:lnTo>
                <a:lnTo>
                  <a:pt x="11042982" y="5260046"/>
                </a:lnTo>
                <a:lnTo>
                  <a:pt x="11042982" y="180000"/>
                </a:lnTo>
                <a:close/>
                <a:moveTo>
                  <a:pt x="0" y="0"/>
                </a:moveTo>
                <a:lnTo>
                  <a:pt x="11222982" y="0"/>
                </a:lnTo>
                <a:lnTo>
                  <a:pt x="11222982" y="27467"/>
                </a:lnTo>
                <a:lnTo>
                  <a:pt x="11222982" y="180000"/>
                </a:lnTo>
                <a:lnTo>
                  <a:pt x="11222982" y="5260046"/>
                </a:lnTo>
                <a:lnTo>
                  <a:pt x="11222982" y="5440046"/>
                </a:lnTo>
                <a:lnTo>
                  <a:pt x="11222982" y="5443007"/>
                </a:lnTo>
                <a:lnTo>
                  <a:pt x="11042982" y="5443007"/>
                </a:lnTo>
                <a:lnTo>
                  <a:pt x="11042982" y="5440046"/>
                </a:lnTo>
                <a:lnTo>
                  <a:pt x="180002" y="5440046"/>
                </a:lnTo>
                <a:lnTo>
                  <a:pt x="180002" y="5443007"/>
                </a:lnTo>
                <a:lnTo>
                  <a:pt x="1" y="5443007"/>
                </a:lnTo>
                <a:lnTo>
                  <a:pt x="1" y="5440046"/>
                </a:lnTo>
                <a:lnTo>
                  <a:pt x="0" y="5440046"/>
                </a:lnTo>
                <a:lnTo>
                  <a:pt x="0" y="5260046"/>
                </a:lnTo>
                <a:lnTo>
                  <a:pt x="1" y="5260046"/>
                </a:lnTo>
                <a:lnTo>
                  <a:pt x="1" y="180000"/>
                </a:lnTo>
                <a:lnTo>
                  <a:pt x="0" y="18000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576C4F-62D2-A649-89CC-B5F477AF2131}"/>
              </a:ext>
            </a:extLst>
          </p:cNvPr>
          <p:cNvGrpSpPr/>
          <p:nvPr userDrawn="1"/>
        </p:nvGrpSpPr>
        <p:grpSpPr>
          <a:xfrm>
            <a:off x="12087188" y="-254000"/>
            <a:ext cx="2167267" cy="4655178"/>
            <a:chOff x="12087188" y="-254000"/>
            <a:chExt cx="2167267" cy="465517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32313F-BB60-6541-AA5A-1433E1436693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42021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D69ECF7-1513-C847-A7B4-EAF4D568CACF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81CDDA92-D6E0-8644-9E0A-C6E22C3E3646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DA2F76-FD30-B54E-A079-2A32C9E74F7D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AD415A-E36D-0547-98ED-6475692A59BB}"/>
                </a:ext>
              </a:extLst>
            </p:cNvPr>
            <p:cNvSpPr txBox="1"/>
            <p:nvPr userDrawn="1"/>
          </p:nvSpPr>
          <p:spPr>
            <a:xfrm>
              <a:off x="12335975" y="461901"/>
              <a:ext cx="1797275" cy="30349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marR="0" lvl="0" indent="-968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If the image covers your text, right click the image, and select “Arrange - &gt;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Send to back”.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If the gradient is too dark for your photo, click the gradient (be sure your cursor is not in the text box). The gradient stops will appear in the right-hand panel. Adjust stops to your preference.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7560C23-3BAD-904B-AEB4-F0C7053D54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20676" y="3588842"/>
              <a:ext cx="1369060" cy="5712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BA55DB-C16C-8C40-8F00-93A352900FFF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EACC10-B9DA-A44B-9760-F8AEF2BC3686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E38E325-939A-2F47-99E2-F015D729A7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A856A60-19A2-5340-8FD1-6F32F3310DE4}"/>
              </a:ext>
            </a:extLst>
          </p:cNvPr>
          <p:cNvSpPr/>
          <p:nvPr userDrawn="1"/>
        </p:nvSpPr>
        <p:spPr>
          <a:xfrm>
            <a:off x="-1722055" y="235581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Divider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6 lines max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66FB80D-2180-A048-8E1E-A8E36AFE0B15}"/>
              </a:ext>
            </a:extLst>
          </p:cNvPr>
          <p:cNvSpPr/>
          <p:nvPr userDrawn="1"/>
        </p:nvSpPr>
        <p:spPr>
          <a:xfrm flipH="1">
            <a:off x="-330334" y="1527423"/>
            <a:ext cx="106172" cy="3852506"/>
          </a:xfrm>
          <a:custGeom>
            <a:avLst/>
            <a:gdLst>
              <a:gd name="connsiteX0" fmla="*/ 0 w 133564"/>
              <a:gd name="connsiteY0" fmla="*/ 0 h 590764"/>
              <a:gd name="connsiteX1" fmla="*/ 133564 w 133564"/>
              <a:gd name="connsiteY1" fmla="*/ 0 h 590764"/>
              <a:gd name="connsiteX2" fmla="*/ 133564 w 133564"/>
              <a:gd name="connsiteY2" fmla="*/ 590764 h 590764"/>
              <a:gd name="connsiteX3" fmla="*/ 10274 w 133564"/>
              <a:gd name="connsiteY3" fmla="*/ 590764 h 59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64" h="590764">
                <a:moveTo>
                  <a:pt x="0" y="0"/>
                </a:moveTo>
                <a:lnTo>
                  <a:pt x="133564" y="0"/>
                </a:lnTo>
                <a:lnTo>
                  <a:pt x="133564" y="590764"/>
                </a:lnTo>
                <a:lnTo>
                  <a:pt x="10274" y="5907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olour Pillar">
            <a:extLst>
              <a:ext uri="{FF2B5EF4-FFF2-40B4-BE49-F238E27FC236}">
                <a16:creationId xmlns:a16="http://schemas.microsoft.com/office/drawing/2014/main" id="{5A3DEA04-3928-2B45-95F7-A9F44E17C98D}"/>
              </a:ext>
            </a:extLst>
          </p:cNvPr>
          <p:cNvSpPr/>
          <p:nvPr userDrawn="1"/>
        </p:nvSpPr>
        <p:spPr>
          <a:xfrm>
            <a:off x="11513091" y="895350"/>
            <a:ext cx="198000" cy="506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97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78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253D2C-6994-1A4B-B186-EB08A79B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241402"/>
            <a:ext cx="1116124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706-D16B-A443-80FC-CC2BD460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80" y="1268413"/>
            <a:ext cx="11188940" cy="4897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is this main paragraph style</a:t>
            </a:r>
          </a:p>
          <a:p>
            <a:pPr lvl="1"/>
            <a:r>
              <a:rPr lang="en-US" dirty="0"/>
              <a:t>Second level is this arrow bullet style</a:t>
            </a:r>
          </a:p>
          <a:p>
            <a:pPr lvl="2"/>
            <a:r>
              <a:rPr lang="en-US" dirty="0"/>
              <a:t>Third level is this red heading style</a:t>
            </a:r>
          </a:p>
          <a:p>
            <a:pPr lvl="3"/>
            <a:r>
              <a:rPr lang="en-US" dirty="0"/>
              <a:t>Fourth level is this RED HEADING style</a:t>
            </a:r>
          </a:p>
          <a:p>
            <a:pPr lvl="4"/>
            <a:r>
              <a:rPr lang="en-US" dirty="0"/>
              <a:t>Fifth level is this bold paragraph style.</a:t>
            </a:r>
          </a:p>
          <a:p>
            <a:pPr lvl="5"/>
            <a:r>
              <a:rPr lang="en-US" dirty="0"/>
              <a:t>Sixth level is this italicized paragraph style. Use this for quote names or photo descriptions.</a:t>
            </a:r>
          </a:p>
          <a:p>
            <a:pPr lvl="6"/>
            <a:r>
              <a:rPr lang="en-US" dirty="0"/>
              <a:t>Seventh level is this dark, smaller font style. Use this as a photo overlay caption. See asset slide for more.</a:t>
            </a:r>
          </a:p>
          <a:p>
            <a:pPr lvl="7"/>
            <a:r>
              <a:rPr lang="en-US" dirty="0"/>
              <a:t>Eighth level is IBM Plex Serif. Use this for bolded items within quoted text.</a:t>
            </a:r>
          </a:p>
          <a:p>
            <a:pPr lvl="8"/>
            <a:r>
              <a:rPr lang="en-US" dirty="0"/>
              <a:t>Ninth level is IBM Plex Serif Extra Light. Use this for quoted text.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7A7BF-D5D1-0B4B-80C6-18963FA52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4465" y="6304235"/>
            <a:ext cx="9599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BA29-9870-8F4F-AA47-A88FCC3E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380" y="6304235"/>
            <a:ext cx="4182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IBM Plex Sans Light" panose="020B0403050203000203" pitchFamily="34" charset="0"/>
              </a:defRPr>
            </a:lvl1pPr>
          </a:lstStyle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IBM Plex Sans SemiBold" panose="020B0503050203000203" pitchFamily="34" charset="0"/>
          <a:ea typeface="Roboto Thin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b="0" i="0" kern="1200">
          <a:solidFill>
            <a:schemeClr val="tx1">
              <a:lumMod val="85000"/>
              <a:lumOff val="15000"/>
            </a:schemeClr>
          </a:solidFill>
          <a:latin typeface="IBM Plex Sans" panose="020B0503050203000203" pitchFamily="34" charset="0"/>
          <a:ea typeface="Roboto Thin" pitchFamily="2" charset="0"/>
          <a:cs typeface="+mn-cs"/>
        </a:defRPr>
      </a:lvl1pPr>
      <a:lvl2pPr marL="215900" indent="-2159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Blip>
          <a:blip r:embed="rId32"/>
        </a:buBlip>
        <a:tabLst/>
        <a:defRPr sz="1600" b="0" i="0" kern="1200">
          <a:solidFill>
            <a:schemeClr val="tx1">
              <a:lumMod val="85000"/>
              <a:lumOff val="15000"/>
            </a:schemeClr>
          </a:solidFill>
          <a:latin typeface="IBM Plex Sans" panose="020B0503050203000203" pitchFamily="34" charset="0"/>
          <a:ea typeface="Roboto Thin" pitchFamily="2" charset="0"/>
          <a:cs typeface="+mn-cs"/>
        </a:defRPr>
      </a:lvl2pPr>
      <a:lvl3pPr marL="429750" indent="-213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Char char="•"/>
        <a:defRPr sz="1600" b="0" i="0" kern="1200" cap="none" spc="30" baseline="0">
          <a:solidFill>
            <a:schemeClr val="tx1">
              <a:lumMod val="85000"/>
              <a:lumOff val="15000"/>
            </a:schemeClr>
          </a:solidFill>
          <a:latin typeface="IBM Plex Sans" panose="020B0503050203000203" pitchFamily="34" charset="0"/>
          <a:ea typeface="Roboto Thin" pitchFamily="2" charset="0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b="1" i="0" kern="1200" cap="all" baseline="0">
          <a:solidFill>
            <a:schemeClr val="accent3"/>
          </a:solidFill>
          <a:latin typeface="IBM Plex Sans SemiBold" panose="020B0503050203000203" pitchFamily="34" charset="0"/>
          <a:ea typeface="Roboto Thin" pitchFamily="2" charset="0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b="1" i="0" kern="1200">
          <a:solidFill>
            <a:schemeClr val="tx1">
              <a:lumMod val="85000"/>
              <a:lumOff val="15000"/>
            </a:schemeClr>
          </a:solidFill>
          <a:latin typeface="IBM Plex Sans SemiBold" panose="020B0503050203000203" pitchFamily="34" charset="0"/>
          <a:ea typeface="Roboto Thin" pitchFamily="2" charset="0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b="0" i="1" kern="1200">
          <a:solidFill>
            <a:schemeClr val="tx1">
              <a:lumMod val="85000"/>
              <a:lumOff val="15000"/>
            </a:schemeClr>
          </a:solidFill>
          <a:latin typeface="IBM Plex Sans ExtraLight" panose="020B0303050203000203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100" b="0" i="0" kern="1200">
          <a:solidFill>
            <a:schemeClr val="tx1">
              <a:lumMod val="85000"/>
              <a:lumOff val="15000"/>
            </a:schemeClr>
          </a:solidFill>
          <a:latin typeface="IBM Plex Sans" panose="020B0503050203000203" pitchFamily="34" charset="0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b="0" i="0" kern="1200">
          <a:solidFill>
            <a:schemeClr val="tx1">
              <a:lumMod val="85000"/>
              <a:lumOff val="15000"/>
            </a:schemeClr>
          </a:solidFill>
          <a:latin typeface="IBM Plex Serif Medium" panose="02060503050406000203" pitchFamily="18" charset="77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500" b="0" i="0" kern="1200">
          <a:solidFill>
            <a:schemeClr val="tx1">
              <a:lumMod val="85000"/>
              <a:lumOff val="15000"/>
            </a:schemeClr>
          </a:solidFill>
          <a:latin typeface="IBM Plex Serif ExtraLight" panose="02060303050406000203" pitchFamily="18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planix.com/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://www.cbeps-cceag.ca/" TargetMode="External"/><Relationship Id="rId12" Type="http://schemas.openxmlformats.org/officeDocument/2006/relationships/hyperlink" Target="http://www.cansel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aols.org/" TargetMode="External"/><Relationship Id="rId11" Type="http://schemas.openxmlformats.org/officeDocument/2006/relationships/hyperlink" Target="http://www.jdbarnes.com/" TargetMode="External"/><Relationship Id="rId5" Type="http://schemas.openxmlformats.org/officeDocument/2006/relationships/hyperlink" Target="http://www.peo.on.ca/" TargetMode="External"/><Relationship Id="rId10" Type="http://schemas.openxmlformats.org/officeDocument/2006/relationships/hyperlink" Target="http://www.optech.com/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pcigeomatic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ssonde.yorku.ca/student-life/petitions" TargetMode="External"/><Relationship Id="rId2" Type="http://schemas.openxmlformats.org/officeDocument/2006/relationships/hyperlink" Target="https://registrar.yorku.ca/enrol/dates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yacademicrecord.students.yorku.ca/program-change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AF1E673-083B-4B3B-AD16-17261A6EE9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9862" b="9862"/>
          <a:stretch/>
        </p:blipFill>
        <p:spPr>
          <a:xfrm>
            <a:off x="358775" y="358775"/>
            <a:ext cx="11485563" cy="6146800"/>
          </a:xfrm>
        </p:spPr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AFE04DB-4A5A-4641-8E17-FDC42A6B1F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30" y="1439185"/>
            <a:ext cx="11485108" cy="51636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4721DA-D957-4F50-80FD-2BD948E22A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4469" y="2216276"/>
            <a:ext cx="10496932" cy="218694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b="1" i="0" kern="1200" dirty="0">
                <a:latin typeface="IBM Plex Sans SemiBold" panose="020B0503050203000203" pitchFamily="34" charset="0"/>
                <a:ea typeface="Roboto Thin" pitchFamily="2" charset="0"/>
                <a:cs typeface="+mn-cs"/>
              </a:rPr>
              <a:t>EARTH &amp; ATMOSPHERIC SCIENCE</a:t>
            </a:r>
          </a:p>
          <a:p>
            <a:r>
              <a:rPr lang="en-US" sz="1600" b="0" i="0" kern="1200" cap="none" baseline="0" dirty="0">
                <a:latin typeface="IBM Plex Sans Light" panose="020B0403050203000203" pitchFamily="34" charset="0"/>
                <a:ea typeface="Roboto Thin" pitchFamily="2" charset="0"/>
                <a:cs typeface="+mn-cs"/>
              </a:rPr>
              <a:t>CURRICULUM UPDATES</a:t>
            </a:r>
          </a:p>
        </p:txBody>
      </p:sp>
    </p:spTree>
    <p:extLst>
      <p:ext uri="{BB962C8B-B14F-4D97-AF65-F5344CB8AC3E}">
        <p14:creationId xmlns:p14="http://schemas.microsoft.com/office/powerpoint/2010/main" val="170976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AND ATMOSPHERIC SCIENCE – </a:t>
            </a:r>
            <a:r>
              <a:rPr lang="en-US" dirty="0">
                <a:solidFill>
                  <a:srgbClr val="C00000"/>
                </a:solidFill>
              </a:rPr>
              <a:t>GEOMATICS 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9179CD-B86C-4D00-A2DE-F61EE52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49541"/>
              </p:ext>
            </p:extLst>
          </p:nvPr>
        </p:nvGraphicFramePr>
        <p:xfrm>
          <a:off x="518859" y="1252548"/>
          <a:ext cx="11030590" cy="247172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030590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</a:tblGrid>
              <a:tr h="618899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RECAP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617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Foundational Science (6.00 credits): </a:t>
                      </a:r>
                      <a:r>
                        <a:rPr lang="en-US" sz="11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PHYS 1010 6.00 </a:t>
                      </a:r>
                      <a:r>
                        <a:rPr lang="en-US" sz="11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or</a:t>
                      </a:r>
                      <a:r>
                        <a:rPr lang="en-US" sz="11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both of PHYS 1011 3.00 and PHYS 1012 3.00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350948"/>
                  </a:ext>
                </a:extLst>
              </a:tr>
              <a:tr h="61760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Replacement: 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3620 3.00 was replaced with ESSE 2640 3.00.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8305427"/>
                  </a:ext>
                </a:extLst>
              </a:tr>
              <a:tr h="617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Replacement: 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4610 3.00 was replaced with ESSE 3670 3.00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463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34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1E94F5D-8F66-4AEC-B3E8-6D39DF1C7F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0640" r="20640"/>
          <a:stretch/>
        </p:blipFill>
        <p:spPr>
          <a:xfrm>
            <a:off x="177799" y="178129"/>
            <a:ext cx="5740401" cy="651159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BC8935-0DAC-49BD-94AD-FB1E5E0477C2}"/>
              </a:ext>
            </a:extLst>
          </p:cNvPr>
          <p:cNvSpPr txBox="1">
            <a:spLocks/>
          </p:cNvSpPr>
          <p:nvPr/>
        </p:nvSpPr>
        <p:spPr>
          <a:xfrm>
            <a:off x="6427710" y="1089025"/>
            <a:ext cx="5336398" cy="4968875"/>
          </a:xfrm>
          <a:prstGeom prst="rect">
            <a:avLst/>
          </a:prstGeom>
        </p:spPr>
        <p:txBody>
          <a:bodyPr vert="horz" lIns="0" tIns="90000" rIns="0" bIns="90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2"/>
                </a:solidFill>
                <a:latin typeface="IBM Plex Sans" panose="020B0503050203000203" pitchFamily="34" charset="0"/>
                <a:ea typeface="Roboto Thin" pitchFamily="2" charset="0"/>
                <a:cs typeface="+mn-cs"/>
              </a:defRPr>
            </a:lvl1pPr>
            <a:lvl2pPr marL="215900" indent="-215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Blip>
                <a:blip r:embed="rId4"/>
              </a:buBlip>
              <a:tabLst/>
              <a:defRPr sz="1600" b="0" i="0" kern="1200">
                <a:solidFill>
                  <a:schemeClr val="accent2"/>
                </a:solidFill>
                <a:latin typeface="IBM Plex Sans" panose="020B0503050203000203" pitchFamily="34" charset="0"/>
                <a:ea typeface="Roboto Thin" pitchFamily="2" charset="0"/>
                <a:cs typeface="+mn-cs"/>
              </a:defRPr>
            </a:lvl2pPr>
            <a:lvl3pPr marL="429750" indent="-213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cap="none" spc="30" baseline="0">
                <a:solidFill>
                  <a:schemeClr val="accent2"/>
                </a:solidFill>
                <a:latin typeface="IBM Plex Sans" panose="020B0503050203000203" pitchFamily="34" charset="0"/>
                <a:ea typeface="Roboto Thin" pitchFamily="2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1200" cap="all" baseline="0">
                <a:solidFill>
                  <a:schemeClr val="accent1"/>
                </a:solidFill>
                <a:latin typeface="IBM Plex Sans SemiBold" panose="020B0503050203000203" pitchFamily="34" charset="0"/>
                <a:ea typeface="Roboto Thin" pitchFamily="2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accent2"/>
                </a:solidFill>
                <a:latin typeface="IBM Plex Sans SemiBold" panose="020B0503050203000203" pitchFamily="34" charset="0"/>
                <a:ea typeface="Roboto Thin" pitchFamily="2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accent2"/>
                </a:solidFill>
                <a:latin typeface="IBM Plex Sans ExtraLight" panose="020B0303050203000203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2"/>
                </a:solidFill>
                <a:latin typeface="IBM Plex Serif Medium" panose="02060503050406000203" pitchFamily="18" charset="77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accent2"/>
                </a:solidFill>
                <a:latin typeface="IBM Plex Serif ExtraLight" panose="02060303050406000203" pitchFamily="18" charset="77"/>
                <a:ea typeface="+mn-ea"/>
                <a:cs typeface="+mn-cs"/>
              </a:defRPr>
            </a:lvl9pPr>
          </a:lstStyle>
          <a:p>
            <a:pPr marL="215900" marR="0" lvl="1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Geomatics:</a:t>
            </a:r>
          </a:p>
          <a:p>
            <a:pPr marL="429750" marR="0" lvl="2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The discipline concerned with the collection, distribution, storage, analysis, processing, and presentation of geographic data or geographic information [ISO/TC 211].</a:t>
            </a:r>
          </a:p>
          <a:p>
            <a:pPr marL="215900" marR="0" lvl="1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IBM Plex Sans Light" panose="020F0502020204030204"/>
              <a:ea typeface="Roboto Thin" pitchFamily="2" charset="0"/>
              <a:cs typeface="+mn-cs"/>
            </a:endParaRPr>
          </a:p>
          <a:p>
            <a:pPr marL="215900" marR="0" lvl="1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Geomatics Engineering:</a:t>
            </a:r>
          </a:p>
          <a:p>
            <a:pPr marL="429750" marR="0" lvl="2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An engineering discipline that deals with the acquisition, analysis and management of spatially referenced data that identifies locations.</a:t>
            </a:r>
          </a:p>
          <a:p>
            <a:pPr marL="429750" marR="0" lvl="2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Involved in a wide array of information gathering activities that begin with the design and implementation of the data generation (hardware and software) systems themselves, and facilitates both application, research and management activities.</a:t>
            </a:r>
          </a:p>
          <a:p>
            <a:pPr marL="216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3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IBM Plex Sans Light" panose="020F0502020204030204"/>
              <a:ea typeface="Roboto Thin" pitchFamily="2" charset="0"/>
              <a:cs typeface="+mn-cs"/>
            </a:endParaRPr>
          </a:p>
          <a:p>
            <a:pPr marL="215900" marR="0" lvl="1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Career prospects:</a:t>
            </a:r>
          </a:p>
          <a:p>
            <a:pPr marL="429750" marR="0" lvl="2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Software/hardware/system development in high tech</a:t>
            </a:r>
          </a:p>
          <a:p>
            <a:pPr marL="429750" marR="0" lvl="2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Licensed Land Surveyors</a:t>
            </a:r>
          </a:p>
          <a:p>
            <a:pPr marL="429750" marR="0" lvl="2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Specialist in spatial (information) analysis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IBM Plex Sans Light" panose="020F0502020204030204"/>
              <a:ea typeface="Roboto Thin" pitchFamily="2" charset="0"/>
              <a:cs typeface="+mn-cs"/>
            </a:endParaRPr>
          </a:p>
          <a:p>
            <a:pPr marL="215900" marR="0" lvl="1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Professional bodies:</a:t>
            </a:r>
          </a:p>
          <a:p>
            <a:pPr marL="429750" marR="0" lvl="2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Professional Engineers Ontario (PEO)</a:t>
            </a:r>
            <a:r>
              <a:rPr kumimoji="0" lang="en-US" sz="1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29750" marR="0" lvl="2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Association of Ontario Land Surveyors (AOLS)</a:t>
            </a:r>
            <a:r>
              <a:rPr kumimoji="0" lang="en-US" sz="1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29750" marR="0" lvl="2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Canadian Board of Examiners for Professional Surveyors (CBEPS)</a:t>
            </a:r>
            <a:endParaRPr kumimoji="0" lang="en-US" sz="12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5900" marR="0" lvl="1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Explore local companies: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 Light" panose="020F0502020204030204"/>
              <a:ea typeface="Roboto Thin" pitchFamily="2" charset="0"/>
              <a:cs typeface="+mn-cs"/>
            </a:endParaRPr>
          </a:p>
          <a:p>
            <a:pPr marL="444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Applanix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PCI Geomatics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Teledyne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Optech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J.D. Barnes Limited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IBM Plex Sans Light" panose="020F0502020204030204"/>
                <a:ea typeface="Roboto Thin" pitchFamily="2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F0502020204030204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Cansel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 Light" panose="020F0502020204030204"/>
              <a:ea typeface="Roboto Thin" pitchFamily="2" charset="0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2EF82D2-AEA8-4437-AD08-BB87F4993DEA}"/>
              </a:ext>
            </a:extLst>
          </p:cNvPr>
          <p:cNvSpPr txBox="1">
            <a:spLocks/>
          </p:cNvSpPr>
          <p:nvPr/>
        </p:nvSpPr>
        <p:spPr>
          <a:xfrm>
            <a:off x="6351510" y="440100"/>
            <a:ext cx="7197753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i="0" kern="1200">
                <a:solidFill>
                  <a:schemeClr val="accent1"/>
                </a:solidFill>
                <a:latin typeface="IBM Plex Sans SemiBold" panose="020B0503050203000203" pitchFamily="34" charset="0"/>
                <a:ea typeface="Roboto Thin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SemiBold" panose="020B0503050203000203" pitchFamily="34" charset="0"/>
                <a:ea typeface="Roboto Thin" pitchFamily="2" charset="0"/>
                <a:cs typeface="+mj-cs"/>
              </a:rPr>
              <a:t>GEOMATICS AT A GLANCE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SemiBold" panose="020B0503050203000203" pitchFamily="34" charset="0"/>
              <a:ea typeface="Roboto Thin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668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BM Plex Sans SemiBold"/>
                <a:ea typeface="Roboto Thin"/>
              </a:rPr>
              <a:t>EARTH AND ATMOSPHERIC SCIENCE – </a:t>
            </a:r>
            <a:r>
              <a:rPr lang="en-US" dirty="0">
                <a:solidFill>
                  <a:srgbClr val="C00000"/>
                </a:solidFill>
                <a:latin typeface="IBM Plex Sans SemiBold"/>
                <a:ea typeface="Roboto Thin"/>
              </a:rPr>
              <a:t>ORDINARY 90 CR BSC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9179CD-B86C-4D00-A2DE-F61EE52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5006"/>
              </p:ext>
            </p:extLst>
          </p:nvPr>
        </p:nvGraphicFramePr>
        <p:xfrm>
          <a:off x="518859" y="1243025"/>
          <a:ext cx="11161239" cy="291508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161239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</a:tblGrid>
              <a:tr h="54129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rgbClr val="C00000"/>
                          </a:solidFill>
                          <a:latin typeface="+mn-lt"/>
                        </a:rPr>
                        <a:t>NEW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23737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Important Update: EECS 2501 1.00 Fortran and Scientific Computing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  <a:r>
                        <a:rPr lang="en-US" sz="1100" dirty="0"/>
                        <a:t>EECS 2501 1.00 (Fortran and Scientific Computing) is </a:t>
                      </a:r>
                      <a:r>
                        <a:rPr lang="en-US" sz="1100" b="1" dirty="0"/>
                        <a:t>no longer required</a:t>
                      </a:r>
                      <a:r>
                        <a:rPr lang="en-US" sz="1100" dirty="0"/>
                        <a:t> for the Earth and Atmospheric Science program.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b="1" dirty="0"/>
                        <a:t>If enrolled:</a:t>
                      </a:r>
                      <a:r>
                        <a:rPr lang="en-US" sz="1100" dirty="0"/>
                        <a:t> Students may </a:t>
                      </a:r>
                      <a:r>
                        <a:rPr lang="en-US" sz="1100" b="1" dirty="0"/>
                        <a:t>drop the course</a:t>
                      </a:r>
                      <a:r>
                        <a:rPr lang="en-US" sz="1100" dirty="0"/>
                        <a:t> for 2025–2026 without affecting degree progress. </a:t>
                      </a:r>
                      <a:r>
                        <a:rPr lang="en-US" sz="1100" dirty="0">
                          <a:hlinkClick r:id="rId2"/>
                        </a:rPr>
                        <a:t>Drop, withdrawal, and refund deadlines apply</a:t>
                      </a:r>
                      <a:r>
                        <a:rPr lang="en-US" sz="1100" dirty="0"/>
                        <a:t>.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b="1" dirty="0"/>
                        <a:t>If completed:</a:t>
                      </a:r>
                      <a:r>
                        <a:rPr lang="en-US" sz="1100" dirty="0"/>
                        <a:t> The course will </a:t>
                      </a:r>
                      <a:r>
                        <a:rPr lang="en-US" sz="1100" b="1" dirty="0"/>
                        <a:t>still count</a:t>
                      </a:r>
                      <a:r>
                        <a:rPr lang="en-US" sz="1100" dirty="0"/>
                        <a:t> toward total credits and overall GPA (OCGPA).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b="1" dirty="0"/>
                        <a:t>Optional:</a:t>
                      </a:r>
                      <a:r>
                        <a:rPr lang="en-US" sz="1100" dirty="0"/>
                        <a:t> Students may </a:t>
                      </a:r>
                      <a:r>
                        <a:rPr lang="en-US" sz="1100" b="1" dirty="0"/>
                        <a:t>stay enrolled</a:t>
                      </a:r>
                      <a:r>
                        <a:rPr lang="en-US" sz="1100" dirty="0"/>
                        <a:t> if they wish.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b="1" dirty="0"/>
                        <a:t>Petition option:</a:t>
                      </a:r>
                      <a:r>
                        <a:rPr lang="en-US" sz="1100" dirty="0"/>
                        <a:t> If the course grade negatively affects GPA, students may </a:t>
                      </a:r>
                      <a:r>
                        <a:rPr lang="en-US" sz="1100" b="1" dirty="0"/>
                        <a:t>petition to drop it</a:t>
                      </a:r>
                      <a:r>
                        <a:rPr lang="en-US" sz="1100" dirty="0"/>
                        <a:t>—instructions are available via the </a:t>
                      </a:r>
                      <a:r>
                        <a:rPr lang="en-US" sz="1100" dirty="0">
                          <a:hlinkClick r:id="rId3"/>
                        </a:rPr>
                        <a:t>Lassonde Petitions</a:t>
                      </a:r>
                      <a:r>
                        <a:rPr lang="en-US" sz="1100" dirty="0"/>
                        <a:t> website.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3398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88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5FA07-6F6A-7844-D181-36E3CD404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85BD06-5C24-47FE-3826-D0A0A51D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BM Plex Sans SemiBold"/>
                <a:ea typeface="Roboto Thin"/>
              </a:rPr>
              <a:t>EARTH AND ATMOSPHERIC SCIENCE – </a:t>
            </a:r>
            <a:r>
              <a:rPr lang="en-US" dirty="0">
                <a:solidFill>
                  <a:srgbClr val="C00000"/>
                </a:solidFill>
                <a:latin typeface="IBM Plex Sans SemiBold"/>
                <a:ea typeface="Roboto Thin"/>
              </a:rPr>
              <a:t>ORDINARY 90 CR BSC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F25B1-C713-DB61-F533-2688C9D893C4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97F3735-F834-D907-EB23-F57D8BFB3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F1C9CE2-2578-097A-F563-18876EBC7283}"/>
              </a:ext>
            </a:extLst>
          </p:cNvPr>
          <p:cNvGraphicFramePr>
            <a:graphicFrameLocks noGrp="1"/>
          </p:cNvGraphicFramePr>
          <p:nvPr/>
        </p:nvGraphicFramePr>
        <p:xfrm>
          <a:off x="518859" y="1243025"/>
          <a:ext cx="11161239" cy="49766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40138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4145887106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2763412444"/>
                    </a:ext>
                  </a:extLst>
                </a:gridCol>
                <a:gridCol w="3625017">
                  <a:extLst>
                    <a:ext uri="{9D8B030D-6E8A-4147-A177-3AD203B41FA5}">
                      <a16:colId xmlns:a16="http://schemas.microsoft.com/office/drawing/2014/main" val="2906026562"/>
                    </a:ext>
                  </a:extLst>
                </a:gridCol>
              </a:tblGrid>
              <a:tr h="541298">
                <a:tc gridSpan="4"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rgbClr val="C00000"/>
                          </a:solidFill>
                          <a:latin typeface="+mn-lt"/>
                        </a:rPr>
                        <a:t>UPDATED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2048703">
                <a:tc gridSpan="4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Effective Fall 2022 and regarding the below Academic Calendars: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2017-2018 Academic Calendar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2018-2019 Academic Calendar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2019-2020 Academic Calendar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2020-2021 Academic Calendar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2021-2022 Academic Calendar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Where ESSE 2011 3.00 and ESSE 2012 3.00 are listed among the degree requirements, please see the below pre-approved course substitutions.</a:t>
                      </a:r>
                      <a:endParaRPr lang="en-CA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398178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Scenario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2011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2012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Remediation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2975374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 remediation required</a:t>
                      </a:r>
                      <a:endParaRPr lang="en-CA" sz="1100" b="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7984129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Take ESSE 2010 3.00</a:t>
                      </a:r>
                      <a:endParaRPr lang="en-CA" sz="1100" b="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8264914"/>
                  </a:ext>
                </a:extLst>
              </a:tr>
              <a:tr h="559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 one of the following courses: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2020 3.00, </a:t>
                      </a:r>
                      <a:r>
                        <a:rPr lang="en-US" sz="11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3XXX 3.00, ESSE 4XXX 3.00, MATH 3241 3.00, or PHYS 2060 3.00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9028538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Take ESSE 2010 3.00 and ESSE 2020 3.00</a:t>
                      </a:r>
                      <a:endParaRPr lang="en-CA" sz="1100" b="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7138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99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BM Plex Sans SemiBold"/>
                <a:ea typeface="Roboto Thin"/>
              </a:rPr>
              <a:t>EARTH AND ATMOSPHERIC SCIENCE – </a:t>
            </a:r>
            <a:r>
              <a:rPr lang="en-US" dirty="0">
                <a:solidFill>
                  <a:srgbClr val="C00000"/>
                </a:solidFill>
                <a:latin typeface="IBM Plex Sans SemiBold"/>
                <a:ea typeface="Roboto Thin"/>
              </a:rPr>
              <a:t>ORDINARY 90 CR BSC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9179CD-B86C-4D00-A2DE-F61EE52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65901"/>
              </p:ext>
            </p:extLst>
          </p:nvPr>
        </p:nvGraphicFramePr>
        <p:xfrm>
          <a:off x="518859" y="1243025"/>
          <a:ext cx="11161240" cy="514074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67308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  <a:gridCol w="2455473">
                  <a:extLst>
                    <a:ext uri="{9D8B030D-6E8A-4147-A177-3AD203B41FA5}">
                      <a16:colId xmlns:a16="http://schemas.microsoft.com/office/drawing/2014/main" val="4145887106"/>
                    </a:ext>
                  </a:extLst>
                </a:gridCol>
                <a:gridCol w="2455473">
                  <a:extLst>
                    <a:ext uri="{9D8B030D-6E8A-4147-A177-3AD203B41FA5}">
                      <a16:colId xmlns:a16="http://schemas.microsoft.com/office/drawing/2014/main" val="2763412444"/>
                    </a:ext>
                  </a:extLst>
                </a:gridCol>
                <a:gridCol w="2455473">
                  <a:extLst>
                    <a:ext uri="{9D8B030D-6E8A-4147-A177-3AD203B41FA5}">
                      <a16:colId xmlns:a16="http://schemas.microsoft.com/office/drawing/2014/main" val="2074347448"/>
                    </a:ext>
                  </a:extLst>
                </a:gridCol>
                <a:gridCol w="2827513">
                  <a:extLst>
                    <a:ext uri="{9D8B030D-6E8A-4147-A177-3AD203B41FA5}">
                      <a16:colId xmlns:a16="http://schemas.microsoft.com/office/drawing/2014/main" val="2906026562"/>
                    </a:ext>
                  </a:extLst>
                </a:gridCol>
              </a:tblGrid>
              <a:tr h="584995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rgbClr val="C00000"/>
                          </a:solidFill>
                          <a:latin typeface="+mn-lt"/>
                        </a:rPr>
                        <a:t>UPDATED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1037414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Up to Summer 2022 and regarding the below Academic Calendars: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2016-2017 Academic Calendars and prior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Where ESSE 2010 3.00, CHEM 1000 3.00, and CHEM 1001 3.00 are listed among the degree requirements, please see the below pre-approved course substitutions.</a:t>
                      </a:r>
                      <a:endParaRPr lang="en-CA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159496"/>
                  </a:ext>
                </a:extLst>
              </a:tr>
              <a:tr h="375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Scenario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2010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CHEM 1000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CHEM 1001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Remediation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2975374"/>
                  </a:ext>
                </a:extLst>
              </a:tr>
              <a:tr h="437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Take CHEM 1000 and CHEM 1001</a:t>
                      </a:r>
                      <a:endParaRPr lang="en-CA" sz="1100" b="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7984129"/>
                  </a:ext>
                </a:extLst>
              </a:tr>
              <a:tr h="527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Take ESSE 2011 and ESSE 2012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Take CHEM 1000 or CHEM 1001</a:t>
                      </a:r>
                      <a:endParaRPr lang="en-CA" sz="1100" b="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1138611"/>
                  </a:ext>
                </a:extLst>
              </a:tr>
              <a:tr h="437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Take ESSE 2011 and ESSE 2012</a:t>
                      </a:r>
                      <a:endParaRPr lang="en-CA" sz="1100" b="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9028538"/>
                  </a:ext>
                </a:extLst>
              </a:tr>
              <a:tr h="437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Take ESSE 2011 and ESSE 2012</a:t>
                      </a:r>
                      <a:endParaRPr lang="en-CA" sz="1100" b="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7138556"/>
                  </a:ext>
                </a:extLst>
              </a:tr>
              <a:tr h="706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Consult Undergraduate Program Director and Academic Advisor to determine which of ESSE 2011 or ESSE 2012 should be completed.</a:t>
                      </a:r>
                      <a:endParaRPr lang="en-CA" sz="1100" b="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3101578"/>
                  </a:ext>
                </a:extLst>
              </a:tr>
              <a:tr h="5930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2011 and ESSE 2012 have since been discontinued. For students still requiring ESSE 2011 or ESSE 2012, refer to the previous slide.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408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84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BM Plex Sans SemiBold"/>
                <a:ea typeface="Roboto Thin"/>
              </a:rPr>
              <a:t>EARTH AND ATMOSPHERIC SCIENCE – </a:t>
            </a:r>
            <a:r>
              <a:rPr lang="en-US" dirty="0">
                <a:solidFill>
                  <a:srgbClr val="C00000"/>
                </a:solidFill>
                <a:latin typeface="IBM Plex Sans SemiBold"/>
                <a:ea typeface="Roboto Thin"/>
              </a:rPr>
              <a:t>ORDINARY 90 CR BSC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9179CD-B86C-4D00-A2DE-F61EE52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91831"/>
              </p:ext>
            </p:extLst>
          </p:nvPr>
        </p:nvGraphicFramePr>
        <p:xfrm>
          <a:off x="518859" y="1243025"/>
          <a:ext cx="11161240" cy="15880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161240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</a:tblGrid>
              <a:tr h="584995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RECAP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5015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 substitution: 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 2930 3.00 may be completed instead of MATH 2565 3.00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3080129"/>
                  </a:ext>
                </a:extLst>
              </a:tr>
              <a:tr h="5015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Foundational Science (6.00 credits):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PHYS 1010 6.00 or both of PHYS 1011 3.00 and PHYS 1012 3.00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259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57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BM Plex Sans SemiBold"/>
                <a:ea typeface="Roboto Thin"/>
              </a:rPr>
              <a:t>EARTH AND ATMOSPHERIC SCIENCE – </a:t>
            </a:r>
            <a:r>
              <a:rPr lang="en-US" dirty="0">
                <a:solidFill>
                  <a:srgbClr val="C00000"/>
                </a:solidFill>
                <a:latin typeface="IBM Plex Sans SemiBold"/>
                <a:ea typeface="Roboto Thin"/>
              </a:rPr>
              <a:t>ATMOSPHERIC SCIENCE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9179CD-B86C-4D00-A2DE-F61EE52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21651"/>
              </p:ext>
            </p:extLst>
          </p:nvPr>
        </p:nvGraphicFramePr>
        <p:xfrm>
          <a:off x="518859" y="1243025"/>
          <a:ext cx="11161239" cy="520928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40138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4145887106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2763412444"/>
                    </a:ext>
                  </a:extLst>
                </a:gridCol>
                <a:gridCol w="3625017">
                  <a:extLst>
                    <a:ext uri="{9D8B030D-6E8A-4147-A177-3AD203B41FA5}">
                      <a16:colId xmlns:a16="http://schemas.microsoft.com/office/drawing/2014/main" val="2906026562"/>
                    </a:ext>
                  </a:extLst>
                </a:gridCol>
              </a:tblGrid>
              <a:tr h="43908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C00000"/>
                          </a:solidFill>
                          <a:latin typeface="+mn-lt"/>
                        </a:rPr>
                        <a:t>UPDATED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1771561">
                <a:tc gridSpan="4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Effective Fall 2022 and regarding the below Academic Calendars: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2017-2018 Academic Calendar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2018-2019 Academic Calendar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2019-2020 Academic Calendar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2020-2021 Academic Calendar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2021-2022 Academic Calendar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Where ESSE 2011 3.00 and ESSE 2012 3.00 are listed among the degree requirements, please see the below pre-approved course substitutions.</a:t>
                      </a:r>
                      <a:endParaRPr lang="en-CA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398178"/>
                  </a:ext>
                </a:extLst>
              </a:tr>
              <a:tr h="493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Scenario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2011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2012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Remediation</a:t>
                      </a:r>
                      <a:endParaRPr lang="en-CA" sz="1100" b="1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2975374"/>
                  </a:ext>
                </a:extLst>
              </a:tr>
              <a:tr h="493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 remediation required</a:t>
                      </a:r>
                      <a:endParaRPr lang="en-CA" sz="1100" b="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7984129"/>
                  </a:ext>
                </a:extLst>
              </a:tr>
              <a:tr h="493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Take ESSE 2010</a:t>
                      </a:r>
                      <a:endParaRPr lang="en-CA" sz="1100" b="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8264914"/>
                  </a:ext>
                </a:extLst>
              </a:tr>
              <a:tr h="493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 one of the following courses: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2020 3.00, </a:t>
                      </a:r>
                      <a:r>
                        <a:rPr lang="en-US" sz="11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3XXX 3.00,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4XXX 3.00, or PHYS 2060 3.00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9028538"/>
                  </a:ext>
                </a:extLst>
              </a:tr>
              <a:tr h="493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Take ESSE 2010 and ESSE 2020</a:t>
                      </a:r>
                      <a:endParaRPr lang="en-CA" sz="1100" b="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7138556"/>
                  </a:ext>
                </a:extLst>
              </a:tr>
              <a:tr h="493974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Where a student completes any ESSE 3XXX / 4XXX 3.00 or PHYS 2060 3.00 in lieu of ESSE 2011, they must still complete 15.00 additional credits from the “15.00 credits from…” list in the Academic Calendar.</a:t>
                      </a:r>
                      <a:endParaRPr lang="en-CA" sz="11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100" b="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8203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1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AND ATMOSPHERIC SCIENCE – </a:t>
            </a:r>
            <a:r>
              <a:rPr lang="en-US" dirty="0">
                <a:solidFill>
                  <a:srgbClr val="C00000"/>
                </a:solidFill>
              </a:rPr>
              <a:t>ATMOSPHERIC 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9179CD-B86C-4D00-A2DE-F61EE52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98242"/>
              </p:ext>
            </p:extLst>
          </p:nvPr>
        </p:nvGraphicFramePr>
        <p:xfrm>
          <a:off x="518859" y="1243025"/>
          <a:ext cx="11161244" cy="499762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41530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  <a:gridCol w="2240692">
                  <a:extLst>
                    <a:ext uri="{9D8B030D-6E8A-4147-A177-3AD203B41FA5}">
                      <a16:colId xmlns:a16="http://schemas.microsoft.com/office/drawing/2014/main" val="1121155453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185648685"/>
                    </a:ext>
                  </a:extLst>
                </a:gridCol>
                <a:gridCol w="4150719">
                  <a:extLst>
                    <a:ext uri="{9D8B030D-6E8A-4147-A177-3AD203B41FA5}">
                      <a16:colId xmlns:a16="http://schemas.microsoft.com/office/drawing/2014/main" val="2226486139"/>
                    </a:ext>
                  </a:extLst>
                </a:gridCol>
              </a:tblGrid>
              <a:tr h="525793">
                <a:tc gridSpan="4"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rgbClr val="C00000"/>
                          </a:solidFill>
                          <a:latin typeface="+mn-lt"/>
                        </a:rPr>
                        <a:t>UPDATED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1273136">
                <a:tc gridSpan="4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Up to Summer 2022 and regarding the below Academic Calendars: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2016-2017 Academic Calendars and prior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Where ESSE 2010 3.00 and “</a:t>
                      </a:r>
                      <a:r>
                        <a:rPr lang="en-US" sz="1100" b="1" i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 least three science credits chosen from: LE/ENG 2003 3.00; SC/CHEM 2011 3.00; SC/CHEM 2030 3.00; SC/MATH 2022 3.00; SC/MATH 2222 3.00; SC/PHYS 2211 1.00</a:t>
                      </a:r>
                      <a:r>
                        <a:rPr lang="en-US" sz="11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”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are listed among the degree requirements, please see the below pre-approved course substitutions.</a:t>
                      </a:r>
                      <a:endParaRPr lang="en-CA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1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9772370"/>
                  </a:ext>
                </a:extLst>
              </a:tr>
              <a:tr h="696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/>
                          <a:cs typeface="Open Sans"/>
                        </a:rPr>
                        <a:t>Scenario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2010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 least three science credits chosen from</a:t>
                      </a:r>
                      <a:endParaRPr lang="en-CA" sz="11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LE/ENG 2003 3.00; SC/CHEM 2011 3.00; SC/CHEM 2030 3.00; SC/MATH 2022 3.00; SC/MATH 2222 3.00; SC/PHYS 2211 1.00;</a:t>
                      </a:r>
                      <a:endParaRPr lang="en-CA" sz="11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Remediation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8305427"/>
                  </a:ext>
                </a:extLst>
              </a:tr>
              <a:tr h="696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/>
                          <a:cs typeface="Open Sans"/>
                        </a:rPr>
                        <a:t>1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Continue to take at least 3.00 credits from: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LE/ENG 2003 3.00; SC/CHEM 2011 3.00; SC/CHEM 2030 3.00; SC/MATH 2022 3.00; SC/MATH 2222 3.00; SC/PHYS 2211 1.00; or any additional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/>
                          <a:cs typeface="Open Sans"/>
                        </a:rPr>
                        <a:t>ESSE 3XXX or ESSE 4XXX 3.00 credit course</a:t>
                      </a:r>
                      <a:endParaRPr lang="en-CA" sz="11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4632736"/>
                  </a:ext>
                </a:extLst>
              </a:tr>
              <a:tr h="213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/>
                          <a:cs typeface="Open Sans"/>
                        </a:rPr>
                        <a:t>2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Take ESSE 2011 and ESSE 2012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8507988"/>
                  </a:ext>
                </a:extLst>
              </a:tr>
              <a:tr h="522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/>
                          <a:cs typeface="Open Sans"/>
                        </a:rPr>
                        <a:t>3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Failed or didn’t take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Passed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Consult Undergraduate Program Director and Academic Advisor to determine which of ESSE 2011 or ESSE 2012 should be completed.</a:t>
                      </a:r>
                      <a:endParaRPr lang="en-CA" sz="11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4088900"/>
                  </a:ext>
                </a:extLst>
              </a:tr>
              <a:tr h="1040527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2011 and ESSE 2012 have since been discontinued. For students still requiring ESSE 2011 or ESSE 2012, refer to the previous slide.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Where a student completes any ESSE 3XXX / 4XXX 3.00 in lieu of “at least three science credits chosen from”, they must still complete 15.00 additional credits from the “15.00 credits from…” list in the Academic Calendar.</a:t>
                      </a:r>
                      <a:endParaRPr lang="en-CA" sz="11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77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9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AND ATMOSPHERIC SCIENCE – </a:t>
            </a:r>
            <a:r>
              <a:rPr lang="en-US" dirty="0">
                <a:solidFill>
                  <a:srgbClr val="C00000"/>
                </a:solidFill>
              </a:rPr>
              <a:t>ATMOSPHERIC 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9179CD-B86C-4D00-A2DE-F61EE52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60533"/>
              </p:ext>
            </p:extLst>
          </p:nvPr>
        </p:nvGraphicFramePr>
        <p:xfrm>
          <a:off x="518859" y="1243023"/>
          <a:ext cx="11161244" cy="14410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161244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</a:tblGrid>
              <a:tr h="534572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RECAP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453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 substitution: 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 2930 3.00 may be completed instead of MATH 2565 3.00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3080129"/>
                  </a:ext>
                </a:extLst>
              </a:tr>
              <a:tr h="453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Foundational Science (6.00 credits): </a:t>
                      </a:r>
                      <a:r>
                        <a:rPr lang="en-US" sz="11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PHYS 1010 6.00 </a:t>
                      </a:r>
                      <a:r>
                        <a:rPr lang="en-US" sz="11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or</a:t>
                      </a:r>
                      <a:r>
                        <a:rPr lang="en-US" sz="11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both of PHYS 1011 3.00 and PHYS 1012 3.00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350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AND ATMOSPHERIC SCIENCE – </a:t>
            </a:r>
            <a:r>
              <a:rPr lang="en-US" dirty="0">
                <a:solidFill>
                  <a:srgbClr val="C00000"/>
                </a:solidFill>
              </a:rPr>
              <a:t>SPACE 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9179CD-B86C-4D00-A2DE-F61EE52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828191"/>
              </p:ext>
            </p:extLst>
          </p:nvPr>
        </p:nvGraphicFramePr>
        <p:xfrm>
          <a:off x="518859" y="1243024"/>
          <a:ext cx="11161244" cy="49847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161244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</a:tblGrid>
              <a:tr h="676946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rgbClr val="C00000"/>
                          </a:solidFill>
                          <a:latin typeface="+mn-lt"/>
                        </a:rPr>
                        <a:t>NEW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424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BM Plex Sans Light" panose="020F0502020204030204"/>
                          <a:ea typeface="+mn-ea"/>
                          <a:cs typeface="+mn-cs"/>
                        </a:rPr>
                        <a:t>Replacement: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BM Plex Sans Light" panose="020F0502020204030204"/>
                          <a:ea typeface="+mn-ea"/>
                          <a:cs typeface="+mn-cs"/>
                        </a:rPr>
                        <a:t>ESSE 3610 3.00 is replaced with ESSE 3020 3.00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BM Plex Sans Light" panose="020F0502020204030204"/>
                          <a:ea typeface="+mn-ea"/>
                          <a:cs typeface="+mn-cs"/>
                        </a:rPr>
                        <a:t>OR an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BM Plex Sans Light" panose="020F0502020204030204"/>
                          <a:ea typeface="+mn-ea"/>
                          <a:cs typeface="+mn-cs"/>
                        </a:rPr>
                        <a:t>additional 3.00 credits from the 15.00 credit technical electives list.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1643887"/>
                  </a:ext>
                </a:extLst>
              </a:tr>
              <a:tr h="424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BM Plex Sans Light" panose="020F0502020204030204"/>
                          <a:ea typeface="+mn-ea"/>
                          <a:cs typeface="+mn-cs"/>
                        </a:rPr>
                        <a:t>Foundational Science (6.00 credits):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BM Plex Sans Light" panose="020F0502020204030204"/>
                          <a:ea typeface="+mn-ea"/>
                          <a:cs typeface="+mn-cs"/>
                        </a:rPr>
                        <a:t>PHYS 1010 6.00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BM Plex Sans Light" panose="020F0502020204030204"/>
                          <a:ea typeface="+mn-ea"/>
                          <a:cs typeface="+mn-cs"/>
                        </a:rPr>
                        <a:t>or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BM Plex Sans Light" panose="020F0502020204030204"/>
                          <a:ea typeface="+mn-ea"/>
                          <a:cs typeface="+mn-cs"/>
                        </a:rPr>
                        <a:t> both of PHYS 1011 3.00 and PHYS 1012 3.00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080129"/>
                  </a:ext>
                </a:extLst>
              </a:tr>
              <a:tr h="42425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Subject code change: 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PHYS 4360 3.00 is now ESSE 4360 3.00</a:t>
                      </a:r>
                      <a:endParaRPr lang="en-US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350948"/>
                  </a:ext>
                </a:extLst>
              </a:tr>
              <a:tr h="4242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Subject code change: 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PHYS 4361 3.00 is now ESSE 4361 3.00</a:t>
                      </a:r>
                      <a:endParaRPr lang="en-US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305427"/>
                  </a:ext>
                </a:extLst>
              </a:tr>
              <a:tr h="4242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Replacement: 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4610 3.00 was replaced with ESSE 3670 3.00 in the 15.00 credit technical electives list.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088900"/>
                  </a:ext>
                </a:extLst>
              </a:tr>
              <a:tr h="218655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After completing a two-year foundational curriculum, Space Science students must choose one of two options: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Focus on the observation of the earth and atmosphere from space (Lassonde School of Engineering)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914400" lvl="2" indent="0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Focus on space astronomy and space exploration (Faculty of Science)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 in good standing may 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"/>
                        </a:rPr>
                        <a:t>transfer faculties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to follow the option of their choice.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77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6652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ASS 2020">
      <a:dk1>
        <a:srgbClr val="000000"/>
      </a:dk1>
      <a:lt1>
        <a:srgbClr val="FFFFFF"/>
      </a:lt1>
      <a:dk2>
        <a:srgbClr val="68625F"/>
      </a:dk2>
      <a:lt2>
        <a:srgbClr val="F2F2F2"/>
      </a:lt2>
      <a:accent1>
        <a:srgbClr val="000000"/>
      </a:accent1>
      <a:accent2>
        <a:srgbClr val="993366"/>
      </a:accent2>
      <a:accent3>
        <a:srgbClr val="EB3547"/>
      </a:accent3>
      <a:accent4>
        <a:srgbClr val="339999"/>
      </a:accent4>
      <a:accent5>
        <a:srgbClr val="B6AEA8"/>
      </a:accent5>
      <a:accent6>
        <a:srgbClr val="E1DEDB"/>
      </a:accent6>
      <a:hlink>
        <a:srgbClr val="E21E38"/>
      </a:hlink>
      <a:folHlink>
        <a:srgbClr val="AF1F24"/>
      </a:folHlink>
    </a:clrScheme>
    <a:fontScheme name="YorkU">
      <a:majorFont>
        <a:latin typeface="IBM Plex San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IBM Plex Sans Light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SS_YorkU_Template_Aug2020_r1.pptx" id="{5E56BD3E-9E88-4A47-ADC1-F59AB77066BE}" vid="{1464BD01-6F6C-214D-9112-1EC7D99777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73a99f-154b-4b06-a30c-abec58aaa141" xsi:nil="true"/>
    <lcf76f155ced4ddcb4097134ff3c332f xmlns="2883c753-6fec-4b1e-989e-5caebbaf34d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72E0D2556BF4D92C5B488594462D5" ma:contentTypeVersion="19" ma:contentTypeDescription="Create a new document." ma:contentTypeScope="" ma:versionID="fa666b92e11859d0aec26e47c29306a5">
  <xsd:schema xmlns:xsd="http://www.w3.org/2001/XMLSchema" xmlns:xs="http://www.w3.org/2001/XMLSchema" xmlns:p="http://schemas.microsoft.com/office/2006/metadata/properties" xmlns:ns2="2883c753-6fec-4b1e-989e-5caebbaf34de" xmlns:ns3="9373a99f-154b-4b06-a30c-abec58aaa141" targetNamespace="http://schemas.microsoft.com/office/2006/metadata/properties" ma:root="true" ma:fieldsID="374ce7c1be15f5c1088a15e38dd0fa8c" ns2:_="" ns3:_="">
    <xsd:import namespace="2883c753-6fec-4b1e-989e-5caebbaf34de"/>
    <xsd:import namespace="9373a99f-154b-4b06-a30c-abec58aaa1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3c753-6fec-4b1e-989e-5caebbaf3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71e4e8f-6a1f-4875-a71b-ff038a1f7e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3a99f-154b-4b06-a30c-abec58aaa14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22db37b-20da-4594-ad1a-6bc4a2460c86}" ma:internalName="TaxCatchAll" ma:showField="CatchAllData" ma:web="9373a99f-154b-4b06-a30c-abec58aaa1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2D9892-D82E-4B0E-9B06-3E0890514730}">
  <ds:schemaRefs>
    <ds:schemaRef ds:uri="9373a99f-154b-4b06-a30c-abec58aaa141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883c753-6fec-4b1e-989e-5caebbaf34d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4055BBA-FEAA-4353-923C-367C9986C1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446C13-0D12-4537-A62A-F02ACE873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3c753-6fec-4b1e-989e-5caebbaf34de"/>
    <ds:schemaRef ds:uri="9373a99f-154b-4b06-a30c-abec58aaa1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1416</Words>
  <Application>Microsoft Office PowerPoint</Application>
  <PresentationFormat>Widescreen</PresentationFormat>
  <Paragraphs>207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IBM Plex Sans</vt:lpstr>
      <vt:lpstr>IBM Plex Sans ExtraLight</vt:lpstr>
      <vt:lpstr>IBM Plex Sans Light</vt:lpstr>
      <vt:lpstr>IBM Plex Sans Medium</vt:lpstr>
      <vt:lpstr>IBM Plex Sans SemiBold</vt:lpstr>
      <vt:lpstr>IBM Plex Serif</vt:lpstr>
      <vt:lpstr>IBM Plex Serif ExtraLight</vt:lpstr>
      <vt:lpstr>IBM Plex Serif Medium</vt:lpstr>
      <vt:lpstr>Wingdings</vt:lpstr>
      <vt:lpstr>1_Office Theme</vt:lpstr>
      <vt:lpstr>PowerPoint Presentation</vt:lpstr>
      <vt:lpstr>EARTH AND ATMOSPHERIC SCIENCE – ORDINARY 90 CR BSC</vt:lpstr>
      <vt:lpstr>EARTH AND ATMOSPHERIC SCIENCE – ORDINARY 90 CR BSC</vt:lpstr>
      <vt:lpstr>EARTH AND ATMOSPHERIC SCIENCE – ORDINARY 90 CR BSC</vt:lpstr>
      <vt:lpstr>EARTH AND ATMOSPHERIC SCIENCE – ORDINARY 90 CR BSC</vt:lpstr>
      <vt:lpstr>EARTH AND ATMOSPHERIC SCIENCE – ATMOSPHERIC SCIENCE</vt:lpstr>
      <vt:lpstr>EARTH AND ATMOSPHERIC SCIENCE – ATMOSPHERIC SCIENCE</vt:lpstr>
      <vt:lpstr>EARTH AND ATMOSPHERIC SCIENCE – ATMOSPHERIC SCIENCE</vt:lpstr>
      <vt:lpstr>EARTH AND ATMOSPHERIC SCIENCE – SPACE SCIENCE</vt:lpstr>
      <vt:lpstr>EARTH AND ATMOSPHERIC SCIENCE – GEOMATICS SCIENCE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Marion Hall</dc:creator>
  <cp:lastModifiedBy>Lauren Marion Hall</cp:lastModifiedBy>
  <cp:revision>32</cp:revision>
  <dcterms:created xsi:type="dcterms:W3CDTF">2022-03-24T15:41:41Z</dcterms:created>
  <dcterms:modified xsi:type="dcterms:W3CDTF">2025-11-13T15:13:12Z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0x0101005F572E0D2556BF4D92C5B488594462D5</vt:lpwstr>
  </property>
  <property fmtid="{D5CDD505-2E9C-101B-9397-08002B2CF9AE}" pid="3" name="MediaServiceImageTags">
    <vt:lpwstr/>
  </property>
</Properties>
</file>