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1973" r:id="rId6"/>
    <p:sldId id="1976" r:id="rId7"/>
    <p:sldId id="1974" r:id="rId8"/>
    <p:sldId id="280" r:id="rId9"/>
    <p:sldId id="283" r:id="rId10"/>
    <p:sldId id="19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5CC8B-4ABE-48E7-8B98-5BE7DFC9376E}" v="1" dt="2025-12-02T17:21:22.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217" autoAdjust="0"/>
  </p:normalViewPr>
  <p:slideViewPr>
    <p:cSldViewPr snapToGrid="0">
      <p:cViewPr varScale="1">
        <p:scale>
          <a:sx n="120" d="100"/>
          <a:sy n="120"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9AC3D-4947-4375-9A12-F9504128FE7F}" type="datetimeFigureOut">
              <a:rPr lang="en-CA" smtClean="0"/>
              <a:t>2025-12-02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F2A7B-3AB7-44F1-93BE-44F5CAA70F13}" type="slidenum">
              <a:rPr lang="en-CA" smtClean="0"/>
              <a:t>‹#›</a:t>
            </a:fld>
            <a:endParaRPr lang="en-CA"/>
          </a:p>
        </p:txBody>
      </p:sp>
    </p:spTree>
    <p:extLst>
      <p:ext uri="{BB962C8B-B14F-4D97-AF65-F5344CB8AC3E}">
        <p14:creationId xmlns:p14="http://schemas.microsoft.com/office/powerpoint/2010/main" val="145214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92F2A7B-3AB7-44F1-93BE-44F5CAA70F13}" type="slidenum">
              <a:rPr lang="en-CA" smtClean="0"/>
              <a:t>5</a:t>
            </a:fld>
            <a:endParaRPr lang="en-CA"/>
          </a:p>
        </p:txBody>
      </p:sp>
    </p:spTree>
    <p:extLst>
      <p:ext uri="{BB962C8B-B14F-4D97-AF65-F5344CB8AC3E}">
        <p14:creationId xmlns:p14="http://schemas.microsoft.com/office/powerpoint/2010/main" val="230304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3.png"/><Relationship Id="rId5" Type="http://schemas.openxmlformats.org/officeDocument/2006/relationships/image" Target="../media/image11.sv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sv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0.sv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tyle 1">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355599" y="358815"/>
            <a:ext cx="11485301" cy="6146157"/>
          </a:xfrm>
          <a:custGeom>
            <a:avLst/>
            <a:gdLst>
              <a:gd name="connsiteX0" fmla="*/ 0 w 11485301"/>
              <a:gd name="connsiteY0" fmla="*/ 0 h 6146157"/>
              <a:gd name="connsiteX1" fmla="*/ 11485301 w 11485301"/>
              <a:gd name="connsiteY1" fmla="*/ 0 h 6146157"/>
              <a:gd name="connsiteX2" fmla="*/ 11485301 w 11485301"/>
              <a:gd name="connsiteY2" fmla="*/ 6146157 h 6146157"/>
              <a:gd name="connsiteX3" fmla="*/ 0 w 11485301"/>
              <a:gd name="connsiteY3" fmla="*/ 6146157 h 6146157"/>
              <a:gd name="connsiteX4" fmla="*/ 0 w 11485301"/>
              <a:gd name="connsiteY4" fmla="*/ 5413033 h 6146157"/>
              <a:gd name="connsiteX5" fmla="*/ 510420 w 11485301"/>
              <a:gd name="connsiteY5" fmla="*/ 5413033 h 6146157"/>
              <a:gd name="connsiteX6" fmla="*/ 510420 w 11485301"/>
              <a:gd name="connsiteY6" fmla="*/ 5411487 h 6146157"/>
              <a:gd name="connsiteX7" fmla="*/ 4702893 w 11485301"/>
              <a:gd name="connsiteY7" fmla="*/ 5411487 h 6146157"/>
              <a:gd name="connsiteX8" fmla="*/ 4702893 w 11485301"/>
              <a:gd name="connsiteY8" fmla="*/ 753630 h 6146157"/>
              <a:gd name="connsiteX9" fmla="*/ 8075 w 11485301"/>
              <a:gd name="connsiteY9" fmla="*/ 753630 h 6146157"/>
              <a:gd name="connsiteX10" fmla="*/ 8075 w 11485301"/>
              <a:gd name="connsiteY10" fmla="*/ 758785 h 6146157"/>
              <a:gd name="connsiteX11" fmla="*/ 0 w 11485301"/>
              <a:gd name="connsiteY11" fmla="*/ 758785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5301" h="6146157">
                <a:moveTo>
                  <a:pt x="0" y="0"/>
                </a:moveTo>
                <a:lnTo>
                  <a:pt x="11485301" y="0"/>
                </a:lnTo>
                <a:lnTo>
                  <a:pt x="11485301" y="6146157"/>
                </a:lnTo>
                <a:lnTo>
                  <a:pt x="0" y="6146157"/>
                </a:lnTo>
                <a:lnTo>
                  <a:pt x="0" y="5413033"/>
                </a:lnTo>
                <a:lnTo>
                  <a:pt x="510420" y="5413033"/>
                </a:lnTo>
                <a:lnTo>
                  <a:pt x="510420" y="5411487"/>
                </a:lnTo>
                <a:lnTo>
                  <a:pt x="4702893" y="5411487"/>
                </a:lnTo>
                <a:lnTo>
                  <a:pt x="4702893" y="753630"/>
                </a:lnTo>
                <a:lnTo>
                  <a:pt x="8075" y="753630"/>
                </a:lnTo>
                <a:lnTo>
                  <a:pt x="8075" y="758785"/>
                </a:lnTo>
                <a:lnTo>
                  <a:pt x="0" y="758785"/>
                </a:lnTo>
                <a:close/>
              </a:path>
            </a:pathLst>
          </a:custGeom>
          <a:solidFill>
            <a:schemeClr val="bg1"/>
          </a:solidFill>
        </p:spPr>
        <p:txBody>
          <a:bodyPr wrap="square" rIns="288000" anchor="ctr">
            <a:noAutofit/>
          </a:bodyPr>
          <a:lstStyle>
            <a:lvl1pPr algn="r">
              <a:defRPr/>
            </a:lvl1pPr>
          </a:lstStyle>
          <a:p>
            <a:r>
              <a:rPr lang="en-US"/>
              <a:t>Drop photo here to add background photo</a:t>
            </a:r>
          </a:p>
        </p:txBody>
      </p:sp>
      <p:sp>
        <p:nvSpPr>
          <p:cNvPr id="11" name="Freeform 10">
            <a:extLst>
              <a:ext uri="{FF2B5EF4-FFF2-40B4-BE49-F238E27FC236}">
                <a16:creationId xmlns:a16="http://schemas.microsoft.com/office/drawing/2014/main" id="{027E5C04-A6BF-204B-B6E3-68227002AE82}"/>
              </a:ext>
            </a:extLst>
          </p:cNvPr>
          <p:cNvSpPr/>
          <p:nvPr userDrawn="1"/>
        </p:nvSpPr>
        <p:spPr>
          <a:xfrm>
            <a:off x="-1" y="1"/>
            <a:ext cx="12192002"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45662960-ECF9-544A-B3EA-4102BD62AF1E}"/>
              </a:ext>
            </a:extLst>
          </p:cNvPr>
          <p:cNvSpPr>
            <a:spLocks noGrp="1"/>
          </p:cNvSpPr>
          <p:nvPr>
            <p:ph type="body" sz="quarter" idx="10" hasCustomPrompt="1"/>
          </p:nvPr>
        </p:nvSpPr>
        <p:spPr>
          <a:xfrm>
            <a:off x="371959" y="1470660"/>
            <a:ext cx="4301133" cy="2186940"/>
          </a:xfrm>
          <a:solidFill>
            <a:schemeClr val="accent1"/>
          </a:solidFill>
          <a:ln>
            <a:noFill/>
          </a:ln>
        </p:spPr>
        <p:txBody>
          <a:bodyPr wrap="square" lIns="0" tIns="0" rIns="0" bIns="0" anchor="b">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Presentation Title</a:t>
            </a:r>
          </a:p>
        </p:txBody>
      </p:sp>
      <p:cxnSp>
        <p:nvCxnSpPr>
          <p:cNvPr id="5" name="Straight Connector 4">
            <a:extLst>
              <a:ext uri="{FF2B5EF4-FFF2-40B4-BE49-F238E27FC236}">
                <a16:creationId xmlns:a16="http://schemas.microsoft.com/office/drawing/2014/main" id="{F2D8F8C9-F49E-3048-826A-0937FBC04EBF}"/>
              </a:ext>
            </a:extLst>
          </p:cNvPr>
          <p:cNvCxnSpPr>
            <a:cxnSpLocks/>
          </p:cNvCxnSpPr>
          <p:nvPr userDrawn="1"/>
        </p:nvCxnSpPr>
        <p:spPr>
          <a:xfrm>
            <a:off x="361513" y="4804806"/>
            <a:ext cx="43171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371959" y="4301625"/>
            <a:ext cx="4301133" cy="315212"/>
          </a:xfrm>
          <a:solidFill>
            <a:schemeClr val="accent1"/>
          </a:solidFill>
          <a:ln>
            <a:noFill/>
          </a:ln>
        </p:spPr>
        <p:txBody>
          <a:bodyPr wrap="none" lIns="0" tIns="0" rIns="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371959" y="3665115"/>
            <a:ext cx="4301133" cy="631755"/>
          </a:xfrm>
          <a:solidFill>
            <a:schemeClr val="accent1"/>
          </a:solidFill>
          <a:ln>
            <a:noFill/>
          </a:ln>
        </p:spPr>
        <p:txBody>
          <a:bodyPr wrap="square" lIns="0" tIns="0" rIns="0" bIns="0" anchor="t">
            <a:noAutofit/>
          </a:bodyPr>
          <a:lstStyle>
            <a:lvl1pPr>
              <a:lnSpc>
                <a:spcPct val="100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7" name="Rectangle 6">
            <a:extLst>
              <a:ext uri="{FF2B5EF4-FFF2-40B4-BE49-F238E27FC236}">
                <a16:creationId xmlns:a16="http://schemas.microsoft.com/office/drawing/2014/main" id="{475EFF4A-70A8-9248-B4BA-E3DED7A31700}"/>
              </a:ext>
            </a:extLst>
          </p:cNvPr>
          <p:cNvSpPr/>
          <p:nvPr userDrawn="1"/>
        </p:nvSpPr>
        <p:spPr>
          <a:xfrm>
            <a:off x="-1607336"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16" name="Rectangle 15">
            <a:extLst>
              <a:ext uri="{FF2B5EF4-FFF2-40B4-BE49-F238E27FC236}">
                <a16:creationId xmlns:a16="http://schemas.microsoft.com/office/drawing/2014/main" id="{DB5AEFE7-B037-6846-9200-FA1D40FA2490}"/>
              </a:ext>
            </a:extLst>
          </p:cNvPr>
          <p:cNvSpPr/>
          <p:nvPr userDrawn="1"/>
        </p:nvSpPr>
        <p:spPr>
          <a:xfrm>
            <a:off x="-1607336" y="3654952"/>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9" name="Left Bracket 8">
            <a:extLst>
              <a:ext uri="{FF2B5EF4-FFF2-40B4-BE49-F238E27FC236}">
                <a16:creationId xmlns:a16="http://schemas.microsoft.com/office/drawing/2014/main" id="{120EEB4F-ABEE-814D-8EF3-50DC5B4DAC66}"/>
              </a:ext>
            </a:extLst>
          </p:cNvPr>
          <p:cNvSpPr/>
          <p:nvPr userDrawn="1"/>
        </p:nvSpPr>
        <p:spPr>
          <a:xfrm>
            <a:off x="-282633" y="1463040"/>
            <a:ext cx="133004" cy="219456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9" name="Left Bracket 18">
            <a:extLst>
              <a:ext uri="{FF2B5EF4-FFF2-40B4-BE49-F238E27FC236}">
                <a16:creationId xmlns:a16="http://schemas.microsoft.com/office/drawing/2014/main" id="{E87ECFFE-7F36-694E-8F11-4253B1666900}"/>
              </a:ext>
            </a:extLst>
          </p:cNvPr>
          <p:cNvSpPr/>
          <p:nvPr userDrawn="1"/>
        </p:nvSpPr>
        <p:spPr>
          <a:xfrm>
            <a:off x="-282633" y="3684494"/>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pic>
        <p:nvPicPr>
          <p:cNvPr id="42" name="Picture Placeholder 9" descr="Lassonde | York University Logo&#10;">
            <a:extLst>
              <a:ext uri="{FF2B5EF4-FFF2-40B4-BE49-F238E27FC236}">
                <a16:creationId xmlns:a16="http://schemas.microsoft.com/office/drawing/2014/main" id="{40BEB9EB-86F7-BB40-904C-4805395531C7}"/>
              </a:ext>
            </a:extLst>
          </p:cNvPr>
          <p:cNvPicPr>
            <a:picLocks noChangeAspect="1"/>
          </p:cNvPicPr>
          <p:nvPr userDrawn="1"/>
        </p:nvPicPr>
        <p:blipFill>
          <a:blip r:embed="rId2"/>
          <a:srcRect/>
          <a:stretch/>
        </p:blipFill>
        <p:spPr>
          <a:xfrm>
            <a:off x="1929700" y="5072371"/>
            <a:ext cx="2743392" cy="348299"/>
          </a:xfrm>
          <a:prstGeom prst="rect">
            <a:avLst/>
          </a:prstGeom>
        </p:spPr>
      </p:pic>
      <p:grpSp>
        <p:nvGrpSpPr>
          <p:cNvPr id="43" name="Group 42">
            <a:extLst>
              <a:ext uri="{FF2B5EF4-FFF2-40B4-BE49-F238E27FC236}">
                <a16:creationId xmlns:a16="http://schemas.microsoft.com/office/drawing/2014/main" id="{934669B8-28A0-884F-800C-3C31305B192F}"/>
              </a:ext>
            </a:extLst>
          </p:cNvPr>
          <p:cNvGrpSpPr/>
          <p:nvPr userDrawn="1"/>
        </p:nvGrpSpPr>
        <p:grpSpPr>
          <a:xfrm>
            <a:off x="12065000" y="-947342"/>
            <a:ext cx="2554514" cy="8075345"/>
            <a:chOff x="12065000" y="-947342"/>
            <a:chExt cx="2554514" cy="8075345"/>
          </a:xfrm>
        </p:grpSpPr>
        <p:grpSp>
          <p:nvGrpSpPr>
            <p:cNvPr id="47" name="Group 46">
              <a:extLst>
                <a:ext uri="{FF2B5EF4-FFF2-40B4-BE49-F238E27FC236}">
                  <a16:creationId xmlns:a16="http://schemas.microsoft.com/office/drawing/2014/main" id="{1E70B5D7-8566-AC4C-BE2D-D7E348E24FF8}"/>
                </a:ext>
              </a:extLst>
            </p:cNvPr>
            <p:cNvGrpSpPr/>
            <p:nvPr userDrawn="1"/>
          </p:nvGrpSpPr>
          <p:grpSpPr>
            <a:xfrm>
              <a:off x="12192000" y="-947342"/>
              <a:ext cx="2427514" cy="605550"/>
              <a:chOff x="12192000" y="-947342"/>
              <a:chExt cx="2427514" cy="605550"/>
            </a:xfrm>
          </p:grpSpPr>
          <p:sp>
            <p:nvSpPr>
              <p:cNvPr id="65" name="TextBox 64">
                <a:extLst>
                  <a:ext uri="{FF2B5EF4-FFF2-40B4-BE49-F238E27FC236}">
                    <a16:creationId xmlns:a16="http://schemas.microsoft.com/office/drawing/2014/main" id="{699DB458-C9CC-0040-8B4C-B07D91595971}"/>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66" name="Picture 65">
                <a:extLst>
                  <a:ext uri="{FF2B5EF4-FFF2-40B4-BE49-F238E27FC236}">
                    <a16:creationId xmlns:a16="http://schemas.microsoft.com/office/drawing/2014/main" id="{2E4CC2ED-E325-D04E-B4E1-378C47296FFA}"/>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48" name="Group 47">
              <a:extLst>
                <a:ext uri="{FF2B5EF4-FFF2-40B4-BE49-F238E27FC236}">
                  <a16:creationId xmlns:a16="http://schemas.microsoft.com/office/drawing/2014/main" id="{B2CC37F5-6AE0-0C49-AEDD-60D94AF76C03}"/>
                </a:ext>
              </a:extLst>
            </p:cNvPr>
            <p:cNvGrpSpPr/>
            <p:nvPr userDrawn="1"/>
          </p:nvGrpSpPr>
          <p:grpSpPr>
            <a:xfrm>
              <a:off x="12065000" y="-254000"/>
              <a:ext cx="2171700" cy="3007249"/>
              <a:chOff x="12115800" y="0"/>
              <a:chExt cx="2171700" cy="3007249"/>
            </a:xfrm>
          </p:grpSpPr>
          <p:sp>
            <p:nvSpPr>
              <p:cNvPr id="60" name="Rectangle 59">
                <a:extLst>
                  <a:ext uri="{FF2B5EF4-FFF2-40B4-BE49-F238E27FC236}">
                    <a16:creationId xmlns:a16="http://schemas.microsoft.com/office/drawing/2014/main" id="{09387838-3974-D94C-AE5D-FE93EE549874}"/>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Rectangle 60">
                <a:extLst>
                  <a:ext uri="{FF2B5EF4-FFF2-40B4-BE49-F238E27FC236}">
                    <a16:creationId xmlns:a16="http://schemas.microsoft.com/office/drawing/2014/main" id="{301D4EEC-C424-0046-A589-37C88E646F60}"/>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ight Triangle 61">
                <a:extLst>
                  <a:ext uri="{FF2B5EF4-FFF2-40B4-BE49-F238E27FC236}">
                    <a16:creationId xmlns:a16="http://schemas.microsoft.com/office/drawing/2014/main" id="{25EC7FD3-BF04-1145-A2BF-9735F95288FC}"/>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TextBox 62">
                <a:extLst>
                  <a:ext uri="{FF2B5EF4-FFF2-40B4-BE49-F238E27FC236}">
                    <a16:creationId xmlns:a16="http://schemas.microsoft.com/office/drawing/2014/main" id="{551BF1E3-FAAF-734A-8A80-C9F6A601C80E}"/>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64" name="TextBox 63">
                <a:extLst>
                  <a:ext uri="{FF2B5EF4-FFF2-40B4-BE49-F238E27FC236}">
                    <a16:creationId xmlns:a16="http://schemas.microsoft.com/office/drawing/2014/main" id="{280DD76C-0FA4-8847-A3BA-FF1192A8D9CF}"/>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49" name="Group 48">
              <a:extLst>
                <a:ext uri="{FF2B5EF4-FFF2-40B4-BE49-F238E27FC236}">
                  <a16:creationId xmlns:a16="http://schemas.microsoft.com/office/drawing/2014/main" id="{03212B0D-F902-FB4F-9FCB-0D924EBA421C}"/>
                </a:ext>
              </a:extLst>
            </p:cNvPr>
            <p:cNvGrpSpPr/>
            <p:nvPr userDrawn="1"/>
          </p:nvGrpSpPr>
          <p:grpSpPr>
            <a:xfrm>
              <a:off x="12237133" y="2882622"/>
              <a:ext cx="2011532" cy="985422"/>
              <a:chOff x="12272640" y="6571606"/>
              <a:chExt cx="1538402" cy="985422"/>
            </a:xfrm>
          </p:grpSpPr>
          <p:sp>
            <p:nvSpPr>
              <p:cNvPr id="57" name="Rectangle 56">
                <a:extLst>
                  <a:ext uri="{FF2B5EF4-FFF2-40B4-BE49-F238E27FC236}">
                    <a16:creationId xmlns:a16="http://schemas.microsoft.com/office/drawing/2014/main" id="{CE36F5D1-6F16-2746-B960-8787282B7949}"/>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58" name="TextBox 57">
                <a:extLst>
                  <a:ext uri="{FF2B5EF4-FFF2-40B4-BE49-F238E27FC236}">
                    <a16:creationId xmlns:a16="http://schemas.microsoft.com/office/drawing/2014/main" id="{B57A443D-4AE0-0F44-91CA-C70D8A772447}"/>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59" name="Picture 58">
                <a:extLst>
                  <a:ext uri="{FF2B5EF4-FFF2-40B4-BE49-F238E27FC236}">
                    <a16:creationId xmlns:a16="http://schemas.microsoft.com/office/drawing/2014/main" id="{8C3D0B27-17F1-204F-A745-29829B1F077E}"/>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50" name="Group 49">
              <a:extLst>
                <a:ext uri="{FF2B5EF4-FFF2-40B4-BE49-F238E27FC236}">
                  <a16:creationId xmlns:a16="http://schemas.microsoft.com/office/drawing/2014/main" id="{51B4322B-0724-7F43-8778-5AEEB8D4E87B}"/>
                </a:ext>
              </a:extLst>
            </p:cNvPr>
            <p:cNvGrpSpPr/>
            <p:nvPr userDrawn="1"/>
          </p:nvGrpSpPr>
          <p:grpSpPr>
            <a:xfrm>
              <a:off x="12236449" y="4009675"/>
              <a:ext cx="2147063" cy="3118328"/>
              <a:chOff x="12236449" y="4803495"/>
              <a:chExt cx="2147063" cy="3118328"/>
            </a:xfrm>
          </p:grpSpPr>
          <p:grpSp>
            <p:nvGrpSpPr>
              <p:cNvPr id="51" name="Group 50">
                <a:extLst>
                  <a:ext uri="{FF2B5EF4-FFF2-40B4-BE49-F238E27FC236}">
                    <a16:creationId xmlns:a16="http://schemas.microsoft.com/office/drawing/2014/main" id="{BDE743E2-E192-9D49-B53D-E98931BBC3D3}"/>
                  </a:ext>
                </a:extLst>
              </p:cNvPr>
              <p:cNvGrpSpPr/>
              <p:nvPr userDrawn="1"/>
            </p:nvGrpSpPr>
            <p:grpSpPr>
              <a:xfrm>
                <a:off x="12236449" y="4803495"/>
                <a:ext cx="2147063" cy="2485366"/>
                <a:chOff x="12287249" y="1112812"/>
                <a:chExt cx="2147063" cy="3086847"/>
              </a:xfrm>
            </p:grpSpPr>
            <p:sp>
              <p:nvSpPr>
                <p:cNvPr id="53" name="Rectangle 52">
                  <a:extLst>
                    <a:ext uri="{FF2B5EF4-FFF2-40B4-BE49-F238E27FC236}">
                      <a16:creationId xmlns:a16="http://schemas.microsoft.com/office/drawing/2014/main" id="{53150926-F17A-C34D-B323-64EE62F19BFE}"/>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a:extLst>
                    <a:ext uri="{FF2B5EF4-FFF2-40B4-BE49-F238E27FC236}">
                      <a16:creationId xmlns:a16="http://schemas.microsoft.com/office/drawing/2014/main" id="{60E32BE7-484C-9E4D-8152-778D646AE8B0}"/>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762016E6-1B6F-924B-A395-AB9A95E5ACD3}"/>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56" name="TextBox 55">
                  <a:extLst>
                    <a:ext uri="{FF2B5EF4-FFF2-40B4-BE49-F238E27FC236}">
                      <a16:creationId xmlns:a16="http://schemas.microsoft.com/office/drawing/2014/main" id="{A32C8921-39AF-3445-9EC6-3605D045475B}"/>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52" name="Picture 51" descr="A screenshot of a cell phone&#10;&#10;Description automatically generated">
                <a:extLst>
                  <a:ext uri="{FF2B5EF4-FFF2-40B4-BE49-F238E27FC236}">
                    <a16:creationId xmlns:a16="http://schemas.microsoft.com/office/drawing/2014/main" id="{F255BC04-2982-4948-8034-080DB7CDEB6A}"/>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34" name="Colour Pillar">
            <a:extLst>
              <a:ext uri="{FF2B5EF4-FFF2-40B4-BE49-F238E27FC236}">
                <a16:creationId xmlns:a16="http://schemas.microsoft.com/office/drawing/2014/main" id="{E2696C85-9A3B-4042-B038-9F1C3792EE34}"/>
              </a:ext>
            </a:extLst>
          </p:cNvPr>
          <p:cNvSpPr/>
          <p:nvPr userDrawn="1"/>
        </p:nvSpPr>
        <p:spPr>
          <a:xfrm>
            <a:off x="11820040" y="356400"/>
            <a:ext cx="371959"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9752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pic>
        <p:nvPicPr>
          <p:cNvPr id="28" name="Picture 27" descr="Lassonde | York University Logo">
            <a:extLst>
              <a:ext uri="{FF2B5EF4-FFF2-40B4-BE49-F238E27FC236}">
                <a16:creationId xmlns:a16="http://schemas.microsoft.com/office/drawing/2014/main" id="{9C3BBD24-06A8-1A4A-99ED-8A60807077D9}"/>
              </a:ext>
            </a:extLst>
          </p:cNvPr>
          <p:cNvPicPr>
            <a:picLocks noChangeAspect="1"/>
          </p:cNvPicPr>
          <p:nvPr userDrawn="1"/>
        </p:nvPicPr>
        <p:blipFill>
          <a:blip r:embed="rId2"/>
          <a:srcRect/>
          <a:stretch/>
        </p:blipFill>
        <p:spPr>
          <a:xfrm>
            <a:off x="9844585" y="6380743"/>
            <a:ext cx="2086346" cy="264881"/>
          </a:xfrm>
          <a:prstGeom prst="rect">
            <a:avLst/>
          </a:prstGeom>
        </p:spPr>
      </p:pic>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355512" y="358954"/>
            <a:ext cx="11480977" cy="1558925"/>
          </a:xfrm>
        </p:spPr>
        <p:txBody>
          <a:bodyPr bIns="180000" anchor="b">
            <a:normAutofit/>
          </a:bodyPr>
          <a:lstStyle>
            <a:lvl1pPr algn="ctr">
              <a:defRPr sz="1600">
                <a:solidFill>
                  <a:schemeClr val="bg1"/>
                </a:solidFill>
              </a:defRPr>
            </a:lvl1pPr>
          </a:lstStyle>
          <a:p>
            <a:r>
              <a:rPr lang="en-US"/>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355800" y="357216"/>
            <a:ext cx="11480400" cy="1562400"/>
          </a:xfrm>
          <a:solidFill>
            <a:schemeClr val="tx1">
              <a:alpha val="35000"/>
            </a:schemeClr>
          </a:solidFill>
        </p:spPr>
        <p:txBody>
          <a:bodyPr anchor="ctr"/>
          <a:lstStyle>
            <a:lvl1pPr algn="ctr">
              <a:defRPr b="1" i="0">
                <a:solidFill>
                  <a:schemeClr val="bg1"/>
                </a:solidFill>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146185"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432" y="2468097"/>
            <a:ext cx="5400000" cy="455613"/>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6264399" y="2468097"/>
            <a:ext cx="5412090" cy="455613"/>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15" name="Freeform 14">
            <a:extLst>
              <a:ext uri="{FF2B5EF4-FFF2-40B4-BE49-F238E27FC236}">
                <a16:creationId xmlns:a16="http://schemas.microsoft.com/office/drawing/2014/main" id="{7AA6FF0F-EF68-C34F-8441-557C608E34D2}"/>
              </a:ext>
            </a:extLst>
          </p:cNvPr>
          <p:cNvSpPr/>
          <p:nvPr userDrawn="1"/>
        </p:nvSpPr>
        <p:spPr>
          <a:xfrm rot="5400000">
            <a:off x="4957584"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2F9C4D6D-A922-1345-A1A8-1C756DCF58EF}"/>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57">
            <a:extLst>
              <a:ext uri="{FF2B5EF4-FFF2-40B4-BE49-F238E27FC236}">
                <a16:creationId xmlns:a16="http://schemas.microsoft.com/office/drawing/2014/main" id="{1AF0F73F-121B-4645-901F-267B00C591B5}"/>
              </a:ext>
            </a:extLst>
          </p:cNvPr>
          <p:cNvSpPr>
            <a:spLocks noGrp="1"/>
          </p:cNvSpPr>
          <p:nvPr>
            <p:ph type="body" sz="quarter" idx="15"/>
          </p:nvPr>
        </p:nvSpPr>
        <p:spPr>
          <a:xfrm>
            <a:off x="518859" y="3015397"/>
            <a:ext cx="5411922"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7">
            <a:extLst>
              <a:ext uri="{FF2B5EF4-FFF2-40B4-BE49-F238E27FC236}">
                <a16:creationId xmlns:a16="http://schemas.microsoft.com/office/drawing/2014/main" id="{D832DB65-C34A-724C-BC2D-C88133F6D6C0}"/>
              </a:ext>
            </a:extLst>
          </p:cNvPr>
          <p:cNvSpPr>
            <a:spLocks noGrp="1"/>
          </p:cNvSpPr>
          <p:nvPr>
            <p:ph type="body" sz="quarter" idx="19"/>
          </p:nvPr>
        </p:nvSpPr>
        <p:spPr>
          <a:xfrm>
            <a:off x="6264399" y="3015397"/>
            <a:ext cx="5421633"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B294C7FA-C886-C644-899E-C57AD06876B3}"/>
              </a:ext>
            </a:extLst>
          </p:cNvPr>
          <p:cNvGrpSpPr/>
          <p:nvPr userDrawn="1"/>
        </p:nvGrpSpPr>
        <p:grpSpPr>
          <a:xfrm>
            <a:off x="12087188" y="-254000"/>
            <a:ext cx="2167267" cy="4917440"/>
            <a:chOff x="12087188" y="-254000"/>
            <a:chExt cx="2167267" cy="4917440"/>
          </a:xfrm>
        </p:grpSpPr>
        <p:sp>
          <p:nvSpPr>
            <p:cNvPr id="22" name="Rectangle 21">
              <a:extLst>
                <a:ext uri="{FF2B5EF4-FFF2-40B4-BE49-F238E27FC236}">
                  <a16:creationId xmlns:a16="http://schemas.microsoft.com/office/drawing/2014/main" id="{9EE00E72-917B-EB4A-B4FA-89040CCDFB2B}"/>
                </a:ext>
              </a:extLst>
            </p:cNvPr>
            <p:cNvSpPr/>
            <p:nvPr userDrawn="1"/>
          </p:nvSpPr>
          <p:spPr>
            <a:xfrm>
              <a:off x="12254204" y="199076"/>
              <a:ext cx="2000251" cy="4464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97474BE-BD02-DB4E-8593-210D7243723C}"/>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05E3FCD1-BE72-FF47-A2A4-68B95B0635F4}"/>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FE6CCB0E-541E-E547-AA3A-3C3D5FBF9CA6}"/>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32" name="TextBox 31">
              <a:extLst>
                <a:ext uri="{FF2B5EF4-FFF2-40B4-BE49-F238E27FC236}">
                  <a16:creationId xmlns:a16="http://schemas.microsoft.com/office/drawing/2014/main" id="{308C6FF2-2E78-0745-9DEC-69D558B3DE0B}"/>
                </a:ext>
              </a:extLst>
            </p:cNvPr>
            <p:cNvSpPr txBox="1"/>
            <p:nvPr userDrawn="1"/>
          </p:nvSpPr>
          <p:spPr>
            <a:xfrm>
              <a:off x="12335975" y="461900"/>
              <a:ext cx="1797275" cy="3842310"/>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This slide is built with layered placeholders. You will need to move the dark overlay in order to click the photo</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to crop.</a:t>
              </a:r>
              <a:br>
                <a:rPr lang="en-US" sz="900" b="0" i="0">
                  <a:solidFill>
                    <a:schemeClr val="tx1">
                      <a:lumMod val="75000"/>
                      <a:lumOff val="25000"/>
                    </a:schemeClr>
                  </a:solidFill>
                  <a:latin typeface="IBM Plex Sans" panose="020B0503050203000203" pitchFamily="34" charset="77"/>
                  <a:ea typeface="Roboto" charset="0"/>
                  <a:cs typeface="Roboto" charset="0"/>
                </a:rPr>
              </a:b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Once the overlay is moved aside, right-click </a:t>
              </a:r>
              <a:r>
                <a:rPr lang="en-US" sz="900" b="0" i="0">
                  <a:solidFill>
                    <a:schemeClr val="tx1">
                      <a:lumMod val="75000"/>
                      <a:lumOff val="25000"/>
                    </a:schemeClr>
                  </a:solidFill>
                  <a:latin typeface="IBM Plex Sans" panose="020B0503050203000203" pitchFamily="34" charset="77"/>
                  <a:ea typeface="Roboto" charset="0"/>
                  <a:cs typeface="Roboto" charset="0"/>
                </a:rPr>
                <a:t>on the image. Choose ‘Crop’ from the menu. Adjust size &amp; position. Press esc or click outside image area to exit cropping mode</a:t>
              </a:r>
            </a:p>
          </p:txBody>
        </p:sp>
      </p:grpSp>
      <p:grpSp>
        <p:nvGrpSpPr>
          <p:cNvPr id="25" name="Group 24">
            <a:extLst>
              <a:ext uri="{FF2B5EF4-FFF2-40B4-BE49-F238E27FC236}">
                <a16:creationId xmlns:a16="http://schemas.microsoft.com/office/drawing/2014/main" id="{18EAD049-4EF0-C74A-869D-75BA93F08107}"/>
              </a:ext>
            </a:extLst>
          </p:cNvPr>
          <p:cNvGrpSpPr/>
          <p:nvPr userDrawn="1"/>
        </p:nvGrpSpPr>
        <p:grpSpPr>
          <a:xfrm>
            <a:off x="12192000" y="-947342"/>
            <a:ext cx="2427514" cy="605550"/>
            <a:chOff x="12192000" y="-947342"/>
            <a:chExt cx="2427514" cy="605550"/>
          </a:xfrm>
        </p:grpSpPr>
        <p:sp>
          <p:nvSpPr>
            <p:cNvPr id="26" name="TextBox 25">
              <a:extLst>
                <a:ext uri="{FF2B5EF4-FFF2-40B4-BE49-F238E27FC236}">
                  <a16:creationId xmlns:a16="http://schemas.microsoft.com/office/drawing/2014/main" id="{6FDDBC3A-F6EE-A145-BB54-0B5D845DE7C4}"/>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7" name="Picture 26">
              <a:extLst>
                <a:ext uri="{FF2B5EF4-FFF2-40B4-BE49-F238E27FC236}">
                  <a16:creationId xmlns:a16="http://schemas.microsoft.com/office/drawing/2014/main" id="{1563D341-B3BC-2544-AE04-77E07AD48FEC}"/>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30" name="Colour Pillar">
            <a:extLst>
              <a:ext uri="{FF2B5EF4-FFF2-40B4-BE49-F238E27FC236}">
                <a16:creationId xmlns:a16="http://schemas.microsoft.com/office/drawing/2014/main" id="{CD34493C-11C4-0A43-AB93-0E6E8EBA5409}"/>
              </a:ext>
            </a:extLst>
          </p:cNvPr>
          <p:cNvSpPr/>
          <p:nvPr userDrawn="1"/>
        </p:nvSpPr>
        <p:spPr>
          <a:xfrm>
            <a:off x="11822263" y="357216"/>
            <a:ext cx="369737" cy="155892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016153"/>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1842">
          <p15:clr>
            <a:srgbClr val="FBAE40"/>
          </p15:clr>
        </p15:guide>
        <p15:guide id="10" orient="horz" pos="3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355512" y="358954"/>
            <a:ext cx="11480977" cy="1558925"/>
          </a:xfrm>
        </p:spPr>
        <p:txBody>
          <a:bodyPr bIns="180000" anchor="b">
            <a:normAutofit/>
          </a:bodyPr>
          <a:lstStyle>
            <a:lvl1pPr algn="ctr">
              <a:defRPr sz="1600">
                <a:solidFill>
                  <a:schemeClr val="bg1"/>
                </a:solidFill>
              </a:defRPr>
            </a:lvl1pPr>
          </a:lstStyle>
          <a:p>
            <a:r>
              <a:rPr lang="en-US"/>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355800" y="357216"/>
            <a:ext cx="11480400" cy="1562400"/>
          </a:xfrm>
          <a:solidFill>
            <a:schemeClr val="tx1">
              <a:alpha val="35000"/>
            </a:schemeClr>
          </a:solidFill>
        </p:spPr>
        <p:txBody>
          <a:bodyPr anchor="ctr"/>
          <a:lstStyle>
            <a:lvl1pPr algn="ctr">
              <a:defRPr b="1" i="0">
                <a:solidFill>
                  <a:schemeClr val="bg1"/>
                </a:solidFill>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249263"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859" y="2468097"/>
            <a:ext cx="3514725" cy="455613"/>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4338637" y="2468097"/>
            <a:ext cx="3514725" cy="455613"/>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6" name="Text Placeholder 53">
            <a:extLst>
              <a:ext uri="{FF2B5EF4-FFF2-40B4-BE49-F238E27FC236}">
                <a16:creationId xmlns:a16="http://schemas.microsoft.com/office/drawing/2014/main" id="{A0CAE2A1-4EB9-AE45-A294-C7AF8E330E2E}"/>
              </a:ext>
            </a:extLst>
          </p:cNvPr>
          <p:cNvSpPr>
            <a:spLocks noGrp="1"/>
          </p:cNvSpPr>
          <p:nvPr>
            <p:ph type="body" sz="quarter" idx="14" hasCustomPrompt="1"/>
          </p:nvPr>
        </p:nvSpPr>
        <p:spPr>
          <a:xfrm>
            <a:off x="8175244" y="2468097"/>
            <a:ext cx="3513519" cy="455613"/>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15" name="Freeform 14">
            <a:extLst>
              <a:ext uri="{FF2B5EF4-FFF2-40B4-BE49-F238E27FC236}">
                <a16:creationId xmlns:a16="http://schemas.microsoft.com/office/drawing/2014/main" id="{7AA6FF0F-EF68-C34F-8441-557C608E34D2}"/>
              </a:ext>
            </a:extLst>
          </p:cNvPr>
          <p:cNvSpPr/>
          <p:nvPr userDrawn="1"/>
        </p:nvSpPr>
        <p:spPr>
          <a:xfrm rot="5400000">
            <a:off x="4957584"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BC3A69CB-0B60-2E46-9CE9-075656CED18E}"/>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7">
            <a:extLst>
              <a:ext uri="{FF2B5EF4-FFF2-40B4-BE49-F238E27FC236}">
                <a16:creationId xmlns:a16="http://schemas.microsoft.com/office/drawing/2014/main" id="{A0685936-FD89-8644-B6EC-36AD7532FB26}"/>
              </a:ext>
            </a:extLst>
          </p:cNvPr>
          <p:cNvSpPr>
            <a:spLocks noGrp="1"/>
          </p:cNvSpPr>
          <p:nvPr>
            <p:ph type="body" sz="quarter" idx="15"/>
          </p:nvPr>
        </p:nvSpPr>
        <p:spPr>
          <a:xfrm>
            <a:off x="518859" y="3015397"/>
            <a:ext cx="3523302"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7">
            <a:extLst>
              <a:ext uri="{FF2B5EF4-FFF2-40B4-BE49-F238E27FC236}">
                <a16:creationId xmlns:a16="http://schemas.microsoft.com/office/drawing/2014/main" id="{1490539A-E4E2-DE44-B3A7-F6ADD2E83C64}"/>
              </a:ext>
            </a:extLst>
          </p:cNvPr>
          <p:cNvSpPr>
            <a:spLocks noGrp="1"/>
          </p:cNvSpPr>
          <p:nvPr>
            <p:ph type="body" sz="quarter" idx="19"/>
          </p:nvPr>
        </p:nvSpPr>
        <p:spPr>
          <a:xfrm>
            <a:off x="4338637" y="3015397"/>
            <a:ext cx="3510000"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7">
            <a:extLst>
              <a:ext uri="{FF2B5EF4-FFF2-40B4-BE49-F238E27FC236}">
                <a16:creationId xmlns:a16="http://schemas.microsoft.com/office/drawing/2014/main" id="{6A290EEA-CFEC-614B-B849-D38F318885F1}"/>
              </a:ext>
            </a:extLst>
          </p:cNvPr>
          <p:cNvSpPr>
            <a:spLocks noGrp="1"/>
          </p:cNvSpPr>
          <p:nvPr>
            <p:ph type="body" sz="quarter" idx="20"/>
          </p:nvPr>
        </p:nvSpPr>
        <p:spPr>
          <a:xfrm>
            <a:off x="8175244" y="3015397"/>
            <a:ext cx="3514385"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0ABD4336-A394-8946-8261-758F2EC73039}"/>
              </a:ext>
            </a:extLst>
          </p:cNvPr>
          <p:cNvGrpSpPr/>
          <p:nvPr userDrawn="1"/>
        </p:nvGrpSpPr>
        <p:grpSpPr>
          <a:xfrm>
            <a:off x="12087188" y="-254000"/>
            <a:ext cx="2167267" cy="4917440"/>
            <a:chOff x="12087188" y="-254000"/>
            <a:chExt cx="2167267" cy="4917440"/>
          </a:xfrm>
        </p:grpSpPr>
        <p:sp>
          <p:nvSpPr>
            <p:cNvPr id="26" name="Rectangle 25">
              <a:extLst>
                <a:ext uri="{FF2B5EF4-FFF2-40B4-BE49-F238E27FC236}">
                  <a16:creationId xmlns:a16="http://schemas.microsoft.com/office/drawing/2014/main" id="{F678B5D3-5E3C-F746-975F-BDCD08C8F4DC}"/>
                </a:ext>
              </a:extLst>
            </p:cNvPr>
            <p:cNvSpPr/>
            <p:nvPr userDrawn="1"/>
          </p:nvSpPr>
          <p:spPr>
            <a:xfrm>
              <a:off x="12254204" y="199076"/>
              <a:ext cx="2000251" cy="4464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26">
              <a:extLst>
                <a:ext uri="{FF2B5EF4-FFF2-40B4-BE49-F238E27FC236}">
                  <a16:creationId xmlns:a16="http://schemas.microsoft.com/office/drawing/2014/main" id="{91A4D6CF-AB15-9E40-B8B5-72B13906F0DA}"/>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ight Triangle 27">
              <a:extLst>
                <a:ext uri="{FF2B5EF4-FFF2-40B4-BE49-F238E27FC236}">
                  <a16:creationId xmlns:a16="http://schemas.microsoft.com/office/drawing/2014/main" id="{37C83726-8860-9C43-9F54-83491053B49C}"/>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TextBox 28">
              <a:extLst>
                <a:ext uri="{FF2B5EF4-FFF2-40B4-BE49-F238E27FC236}">
                  <a16:creationId xmlns:a16="http://schemas.microsoft.com/office/drawing/2014/main" id="{A37F699A-5DEF-6D4D-B350-C10DFAB8DB40}"/>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grpSp>
      <p:grpSp>
        <p:nvGrpSpPr>
          <p:cNvPr id="21" name="Group 20">
            <a:extLst>
              <a:ext uri="{FF2B5EF4-FFF2-40B4-BE49-F238E27FC236}">
                <a16:creationId xmlns:a16="http://schemas.microsoft.com/office/drawing/2014/main" id="{6D565D00-8523-3A41-AF1A-5EDE41AE8B5E}"/>
              </a:ext>
            </a:extLst>
          </p:cNvPr>
          <p:cNvGrpSpPr/>
          <p:nvPr userDrawn="1"/>
        </p:nvGrpSpPr>
        <p:grpSpPr>
          <a:xfrm>
            <a:off x="12192000" y="-947342"/>
            <a:ext cx="2427514" cy="605550"/>
            <a:chOff x="12192000" y="-947342"/>
            <a:chExt cx="2427514" cy="605550"/>
          </a:xfrm>
        </p:grpSpPr>
        <p:sp>
          <p:nvSpPr>
            <p:cNvPr id="22" name="TextBox 21">
              <a:extLst>
                <a:ext uri="{FF2B5EF4-FFF2-40B4-BE49-F238E27FC236}">
                  <a16:creationId xmlns:a16="http://schemas.microsoft.com/office/drawing/2014/main" id="{C4902E00-9141-2942-BE5E-1EBFADC0CC8C}"/>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3" name="Picture 22">
              <a:extLst>
                <a:ext uri="{FF2B5EF4-FFF2-40B4-BE49-F238E27FC236}">
                  <a16:creationId xmlns:a16="http://schemas.microsoft.com/office/drawing/2014/main" id="{96BB5F2F-F596-C249-8BD4-AC755C6C33E2}"/>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24" name="TextBox 23">
            <a:extLst>
              <a:ext uri="{FF2B5EF4-FFF2-40B4-BE49-F238E27FC236}">
                <a16:creationId xmlns:a16="http://schemas.microsoft.com/office/drawing/2014/main" id="{90B93398-B2F0-0D4B-8824-7FF221E7D0E9}"/>
              </a:ext>
            </a:extLst>
          </p:cNvPr>
          <p:cNvSpPr txBox="1"/>
          <p:nvPr userDrawn="1"/>
        </p:nvSpPr>
        <p:spPr>
          <a:xfrm>
            <a:off x="12335975" y="461900"/>
            <a:ext cx="1797275" cy="3842310"/>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This slide is built with layered placeholders. You will need to move the dark overlay in order to click the photo</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to crop.</a:t>
            </a:r>
            <a:br>
              <a:rPr lang="en-US" sz="900" b="0" i="0">
                <a:solidFill>
                  <a:schemeClr val="tx1">
                    <a:lumMod val="75000"/>
                    <a:lumOff val="25000"/>
                  </a:schemeClr>
                </a:solidFill>
                <a:latin typeface="IBM Plex Sans" panose="020B0503050203000203" pitchFamily="34" charset="77"/>
                <a:ea typeface="Roboto" charset="0"/>
                <a:cs typeface="Roboto" charset="0"/>
              </a:rPr>
            </a:b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Once the overlay is moved aside, right-click </a:t>
            </a:r>
            <a:r>
              <a:rPr lang="en-US" sz="900" b="0" i="0">
                <a:solidFill>
                  <a:schemeClr val="tx1">
                    <a:lumMod val="75000"/>
                    <a:lumOff val="25000"/>
                  </a:schemeClr>
                </a:solidFill>
                <a:latin typeface="IBM Plex Sans" panose="020B0503050203000203" pitchFamily="34" charset="77"/>
                <a:ea typeface="Roboto" charset="0"/>
                <a:cs typeface="Roboto" charset="0"/>
              </a:rPr>
              <a:t>on the image. Choose ‘Crop’ from the menu. Adjust size &amp; position. Press esc or click outside image area to exit cropping mode</a:t>
            </a:r>
          </a:p>
        </p:txBody>
      </p:sp>
      <p:sp>
        <p:nvSpPr>
          <p:cNvPr id="32" name="Colour Pillar">
            <a:extLst>
              <a:ext uri="{FF2B5EF4-FFF2-40B4-BE49-F238E27FC236}">
                <a16:creationId xmlns:a16="http://schemas.microsoft.com/office/drawing/2014/main" id="{36615C5B-A847-1446-B7FE-CC0C4E15CA87}"/>
              </a:ext>
            </a:extLst>
          </p:cNvPr>
          <p:cNvSpPr/>
          <p:nvPr userDrawn="1"/>
        </p:nvSpPr>
        <p:spPr>
          <a:xfrm>
            <a:off x="11822263" y="357216"/>
            <a:ext cx="369737" cy="155892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4" name="Picture 33" descr="Lassonde | York University Logo">
            <a:extLst>
              <a:ext uri="{FF2B5EF4-FFF2-40B4-BE49-F238E27FC236}">
                <a16:creationId xmlns:a16="http://schemas.microsoft.com/office/drawing/2014/main" id="{23AD8468-8BC8-034F-B0DF-6D4A87E83EFC}"/>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2744112788"/>
      </p:ext>
    </p:extLst>
  </p:cSld>
  <p:clrMapOvr>
    <a:masterClrMapping/>
  </p:clrMapOvr>
  <p:extLst>
    <p:ext uri="{DCECCB84-F9BA-43D5-87BE-67443E8EF086}">
      <p15:sldGuideLst xmlns:p15="http://schemas.microsoft.com/office/powerpoint/2012/main">
        <p15:guide id="3" pos="316">
          <p15:clr>
            <a:srgbClr val="FBAE40"/>
          </p15:clr>
        </p15:guide>
        <p15:guide id="4" pos="2547">
          <p15:clr>
            <a:srgbClr val="FBAE40"/>
          </p15:clr>
        </p15:guide>
        <p15:guide id="5" pos="2732">
          <p15:clr>
            <a:srgbClr val="FBAE40"/>
          </p15:clr>
        </p15:guide>
        <p15:guide id="6" pos="4947">
          <p15:clr>
            <a:srgbClr val="FBAE40"/>
          </p15:clr>
        </p15:guide>
        <p15:guide id="7" pos="5148">
          <p15:clr>
            <a:srgbClr val="FBAE40"/>
          </p15:clr>
        </p15:guide>
        <p15:guide id="8" pos="7363">
          <p15:clr>
            <a:srgbClr val="FBAE40"/>
          </p15:clr>
        </p15:guide>
        <p15:guide id="11" orient="horz" pos="1843">
          <p15:clr>
            <a:srgbClr val="FBAE40"/>
          </p15:clr>
        </p15:guide>
        <p15:guide id="12" orient="horz" pos="38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Photo">
    <p:spTree>
      <p:nvGrpSpPr>
        <p:cNvPr id="1" name=""/>
        <p:cNvGrpSpPr/>
        <p:nvPr/>
      </p:nvGrpSpPr>
      <p:grpSpPr>
        <a:xfrm>
          <a:off x="0" y="0"/>
          <a:ext cx="0" cy="0"/>
          <a:chOff x="0" y="0"/>
          <a:chExt cx="0" cy="0"/>
        </a:xfrm>
      </p:grpSpPr>
      <p:sp>
        <p:nvSpPr>
          <p:cNvPr id="66" name="Picture Placeholder 6">
            <a:extLst>
              <a:ext uri="{FF2B5EF4-FFF2-40B4-BE49-F238E27FC236}">
                <a16:creationId xmlns:a16="http://schemas.microsoft.com/office/drawing/2014/main" id="{E55F0531-8A67-5B46-8504-4E5A79665BC8}"/>
              </a:ext>
            </a:extLst>
          </p:cNvPr>
          <p:cNvSpPr>
            <a:spLocks noGrp="1"/>
          </p:cNvSpPr>
          <p:nvPr>
            <p:ph type="pic" sz="quarter" idx="22" hasCustomPrompt="1"/>
          </p:nvPr>
        </p:nvSpPr>
        <p:spPr>
          <a:xfrm>
            <a:off x="355512" y="358954"/>
            <a:ext cx="11480977" cy="1558925"/>
          </a:xfrm>
        </p:spPr>
        <p:txBody>
          <a:bodyPr bIns="180000" anchor="b">
            <a:normAutofit/>
          </a:bodyPr>
          <a:lstStyle>
            <a:lvl1pPr algn="ctr">
              <a:spcBef>
                <a:spcPts val="0"/>
              </a:spcBef>
              <a:defRPr sz="1800">
                <a:solidFill>
                  <a:schemeClr val="bg1"/>
                </a:solidFill>
              </a:defRPr>
            </a:lvl1pPr>
          </a:lstStyle>
          <a:p>
            <a:r>
              <a:rPr lang="en-US"/>
              <a:t>Drag and drop photo onto slide to add header image</a:t>
            </a:r>
          </a:p>
        </p:txBody>
      </p:sp>
      <p:sp>
        <p:nvSpPr>
          <p:cNvPr id="69" name="Title 1">
            <a:extLst>
              <a:ext uri="{FF2B5EF4-FFF2-40B4-BE49-F238E27FC236}">
                <a16:creationId xmlns:a16="http://schemas.microsoft.com/office/drawing/2014/main" id="{20E1D805-0FBE-4047-AA28-F7B71DA351E3}"/>
              </a:ext>
            </a:extLst>
          </p:cNvPr>
          <p:cNvSpPr>
            <a:spLocks noGrp="1"/>
          </p:cNvSpPr>
          <p:nvPr>
            <p:ph type="title"/>
          </p:nvPr>
        </p:nvSpPr>
        <p:spPr>
          <a:xfrm>
            <a:off x="355800" y="357216"/>
            <a:ext cx="11480400" cy="1562400"/>
          </a:xfrm>
          <a:solidFill>
            <a:schemeClr val="tx1">
              <a:alpha val="35000"/>
            </a:schemeClr>
          </a:solidFill>
        </p:spPr>
        <p:txBody>
          <a:bodyPr anchor="ctr"/>
          <a:lstStyle>
            <a:lvl1pPr algn="ctr">
              <a:defRPr b="1" i="0">
                <a:solidFill>
                  <a:schemeClr val="bg1"/>
                </a:solidFill>
                <a:latin typeface="IBM Plex Sans SemiBold" panose="020B0503050203000203" pitchFamily="34" charset="0"/>
              </a:defRPr>
            </a:lvl1pPr>
          </a:lstStyle>
          <a:p>
            <a:r>
              <a:rPr lang="en-US"/>
              <a:t>Click to edit Master title style</a:t>
            </a:r>
          </a:p>
        </p:txBody>
      </p:sp>
      <p:sp>
        <p:nvSpPr>
          <p:cNvPr id="68" name="Freeform 67">
            <a:extLst>
              <a:ext uri="{FF2B5EF4-FFF2-40B4-BE49-F238E27FC236}">
                <a16:creationId xmlns:a16="http://schemas.microsoft.com/office/drawing/2014/main" id="{A81A7D1D-57C2-7F4D-86FF-CCB8244B5FD9}"/>
              </a:ext>
            </a:extLst>
          </p:cNvPr>
          <p:cNvSpPr/>
          <p:nvPr userDrawn="1"/>
        </p:nvSpPr>
        <p:spPr>
          <a:xfrm rot="5400000">
            <a:off x="4957584"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261455"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860" y="2467711"/>
            <a:ext cx="2539980"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7" name="Text Placeholder 53">
            <a:extLst>
              <a:ext uri="{FF2B5EF4-FFF2-40B4-BE49-F238E27FC236}">
                <a16:creationId xmlns:a16="http://schemas.microsoft.com/office/drawing/2014/main" id="{05ABEBBB-8B74-7A42-8A9F-A3DDD027B073}"/>
              </a:ext>
            </a:extLst>
          </p:cNvPr>
          <p:cNvSpPr>
            <a:spLocks noGrp="1"/>
          </p:cNvSpPr>
          <p:nvPr>
            <p:ph type="body" sz="quarter" idx="16" hasCustomPrompt="1"/>
          </p:nvPr>
        </p:nvSpPr>
        <p:spPr>
          <a:xfrm>
            <a:off x="3382808" y="2467711"/>
            <a:ext cx="2552855"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62" name="Text Placeholder 53">
            <a:extLst>
              <a:ext uri="{FF2B5EF4-FFF2-40B4-BE49-F238E27FC236}">
                <a16:creationId xmlns:a16="http://schemas.microsoft.com/office/drawing/2014/main" id="{4952AB17-501E-A84A-B8E5-47E1F3E05446}"/>
              </a:ext>
            </a:extLst>
          </p:cNvPr>
          <p:cNvSpPr>
            <a:spLocks noGrp="1"/>
          </p:cNvSpPr>
          <p:nvPr>
            <p:ph type="body" sz="quarter" idx="18" hasCustomPrompt="1"/>
          </p:nvPr>
        </p:nvSpPr>
        <p:spPr>
          <a:xfrm>
            <a:off x="6254750" y="2467711"/>
            <a:ext cx="2562128"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64" name="Text Placeholder 53">
            <a:extLst>
              <a:ext uri="{FF2B5EF4-FFF2-40B4-BE49-F238E27FC236}">
                <a16:creationId xmlns:a16="http://schemas.microsoft.com/office/drawing/2014/main" id="{DF00A96C-E66D-9343-B080-A9DE19366887}"/>
              </a:ext>
            </a:extLst>
          </p:cNvPr>
          <p:cNvSpPr>
            <a:spLocks noGrp="1"/>
          </p:cNvSpPr>
          <p:nvPr>
            <p:ph type="body" sz="quarter" idx="20" hasCustomPrompt="1"/>
          </p:nvPr>
        </p:nvSpPr>
        <p:spPr>
          <a:xfrm>
            <a:off x="9132890" y="2467711"/>
            <a:ext cx="2555873"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70" name="Rectangle 69">
            <a:extLst>
              <a:ext uri="{FF2B5EF4-FFF2-40B4-BE49-F238E27FC236}">
                <a16:creationId xmlns:a16="http://schemas.microsoft.com/office/drawing/2014/main" id="{79E4E51C-FB87-8B4E-8FE3-8608D1425507}"/>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57">
            <a:extLst>
              <a:ext uri="{FF2B5EF4-FFF2-40B4-BE49-F238E27FC236}">
                <a16:creationId xmlns:a16="http://schemas.microsoft.com/office/drawing/2014/main" id="{CD95C082-98A0-6748-A678-AAFE8DE67E8D}"/>
              </a:ext>
            </a:extLst>
          </p:cNvPr>
          <p:cNvSpPr>
            <a:spLocks noGrp="1"/>
          </p:cNvSpPr>
          <p:nvPr>
            <p:ph type="body" sz="quarter" idx="15"/>
          </p:nvPr>
        </p:nvSpPr>
        <p:spPr>
          <a:xfrm>
            <a:off x="518859" y="3015397"/>
            <a:ext cx="2540254"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7">
            <a:extLst>
              <a:ext uri="{FF2B5EF4-FFF2-40B4-BE49-F238E27FC236}">
                <a16:creationId xmlns:a16="http://schemas.microsoft.com/office/drawing/2014/main" id="{D443BBF1-455E-AF49-A986-735889667730}"/>
              </a:ext>
            </a:extLst>
          </p:cNvPr>
          <p:cNvSpPr>
            <a:spLocks noGrp="1"/>
          </p:cNvSpPr>
          <p:nvPr>
            <p:ph type="body" sz="quarter" idx="23"/>
          </p:nvPr>
        </p:nvSpPr>
        <p:spPr>
          <a:xfrm>
            <a:off x="3382530" y="3015397"/>
            <a:ext cx="2553130"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7">
            <a:extLst>
              <a:ext uri="{FF2B5EF4-FFF2-40B4-BE49-F238E27FC236}">
                <a16:creationId xmlns:a16="http://schemas.microsoft.com/office/drawing/2014/main" id="{993B8260-5652-8746-BF74-85470FB85505}"/>
              </a:ext>
            </a:extLst>
          </p:cNvPr>
          <p:cNvSpPr>
            <a:spLocks noGrp="1"/>
          </p:cNvSpPr>
          <p:nvPr>
            <p:ph type="body" sz="quarter" idx="24"/>
          </p:nvPr>
        </p:nvSpPr>
        <p:spPr>
          <a:xfrm>
            <a:off x="6254751" y="3015397"/>
            <a:ext cx="2562404"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7">
            <a:extLst>
              <a:ext uri="{FF2B5EF4-FFF2-40B4-BE49-F238E27FC236}">
                <a16:creationId xmlns:a16="http://schemas.microsoft.com/office/drawing/2014/main" id="{0E4B3554-1F36-134D-A7B1-C7726BF5C8CC}"/>
              </a:ext>
            </a:extLst>
          </p:cNvPr>
          <p:cNvSpPr>
            <a:spLocks noGrp="1"/>
          </p:cNvSpPr>
          <p:nvPr>
            <p:ph type="body" sz="quarter" idx="25"/>
          </p:nvPr>
        </p:nvSpPr>
        <p:spPr>
          <a:xfrm>
            <a:off x="9132890" y="3015397"/>
            <a:ext cx="2556148"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26">
            <a:extLst>
              <a:ext uri="{FF2B5EF4-FFF2-40B4-BE49-F238E27FC236}">
                <a16:creationId xmlns:a16="http://schemas.microsoft.com/office/drawing/2014/main" id="{00B7A318-AF95-C64A-9742-DB1B6ECAFEC7}"/>
              </a:ext>
            </a:extLst>
          </p:cNvPr>
          <p:cNvGrpSpPr/>
          <p:nvPr userDrawn="1"/>
        </p:nvGrpSpPr>
        <p:grpSpPr>
          <a:xfrm>
            <a:off x="12087188" y="-254000"/>
            <a:ext cx="2167267" cy="4917440"/>
            <a:chOff x="12087188" y="-254000"/>
            <a:chExt cx="2167267" cy="4917440"/>
          </a:xfrm>
        </p:grpSpPr>
        <p:sp>
          <p:nvSpPr>
            <p:cNvPr id="28" name="Rectangle 27">
              <a:extLst>
                <a:ext uri="{FF2B5EF4-FFF2-40B4-BE49-F238E27FC236}">
                  <a16:creationId xmlns:a16="http://schemas.microsoft.com/office/drawing/2014/main" id="{26EAEB48-48CA-924E-80EB-0D1797E4D96E}"/>
                </a:ext>
              </a:extLst>
            </p:cNvPr>
            <p:cNvSpPr/>
            <p:nvPr userDrawn="1"/>
          </p:nvSpPr>
          <p:spPr>
            <a:xfrm>
              <a:off x="12254204" y="199076"/>
              <a:ext cx="2000251" cy="4464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C859D891-5A58-AD47-95FC-E659DE2EB075}"/>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ight Triangle 29">
              <a:extLst>
                <a:ext uri="{FF2B5EF4-FFF2-40B4-BE49-F238E27FC236}">
                  <a16:creationId xmlns:a16="http://schemas.microsoft.com/office/drawing/2014/main" id="{AEC968F2-950A-BB4A-AE63-A6C35D8C4E2C}"/>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5C9B3ED5-A7F5-F04D-B2FF-378CE1BBBA9F}"/>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grpSp>
      <p:grpSp>
        <p:nvGrpSpPr>
          <p:cNvPr id="23" name="Group 22">
            <a:extLst>
              <a:ext uri="{FF2B5EF4-FFF2-40B4-BE49-F238E27FC236}">
                <a16:creationId xmlns:a16="http://schemas.microsoft.com/office/drawing/2014/main" id="{97E0ECFF-121E-054B-8DCF-5C911603445C}"/>
              </a:ext>
            </a:extLst>
          </p:cNvPr>
          <p:cNvGrpSpPr/>
          <p:nvPr userDrawn="1"/>
        </p:nvGrpSpPr>
        <p:grpSpPr>
          <a:xfrm>
            <a:off x="12192000" y="-947342"/>
            <a:ext cx="2427514" cy="605550"/>
            <a:chOff x="12192000" y="-947342"/>
            <a:chExt cx="2427514" cy="605550"/>
          </a:xfrm>
        </p:grpSpPr>
        <p:sp>
          <p:nvSpPr>
            <p:cNvPr id="24" name="TextBox 23">
              <a:extLst>
                <a:ext uri="{FF2B5EF4-FFF2-40B4-BE49-F238E27FC236}">
                  <a16:creationId xmlns:a16="http://schemas.microsoft.com/office/drawing/2014/main" id="{7A22C250-B3C1-6644-99DF-533EEC469E0B}"/>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5" name="Picture 24">
              <a:extLst>
                <a:ext uri="{FF2B5EF4-FFF2-40B4-BE49-F238E27FC236}">
                  <a16:creationId xmlns:a16="http://schemas.microsoft.com/office/drawing/2014/main" id="{FF1A7A67-75D1-B346-90CF-2827CAC82390}"/>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26" name="TextBox 25">
            <a:extLst>
              <a:ext uri="{FF2B5EF4-FFF2-40B4-BE49-F238E27FC236}">
                <a16:creationId xmlns:a16="http://schemas.microsoft.com/office/drawing/2014/main" id="{E4AED740-9869-424A-98FC-8ABAD1295394}"/>
              </a:ext>
            </a:extLst>
          </p:cNvPr>
          <p:cNvSpPr txBox="1"/>
          <p:nvPr userDrawn="1"/>
        </p:nvSpPr>
        <p:spPr>
          <a:xfrm>
            <a:off x="12335975" y="461900"/>
            <a:ext cx="1797275" cy="3842310"/>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This slide is built with layered placeholders. You will need to move the dark overlay in order to click the photo</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to crop.</a:t>
            </a:r>
            <a:br>
              <a:rPr lang="en-US" sz="900" b="0" i="0">
                <a:solidFill>
                  <a:schemeClr val="tx1">
                    <a:lumMod val="75000"/>
                    <a:lumOff val="25000"/>
                  </a:schemeClr>
                </a:solidFill>
                <a:latin typeface="IBM Plex Sans" panose="020B0503050203000203" pitchFamily="34" charset="77"/>
                <a:ea typeface="Roboto" charset="0"/>
                <a:cs typeface="Roboto" charset="0"/>
              </a:rPr>
            </a:b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Once the overlay is moved aside, right-click </a:t>
            </a:r>
            <a:r>
              <a:rPr lang="en-US" sz="900" b="0" i="0">
                <a:solidFill>
                  <a:schemeClr val="tx1">
                    <a:lumMod val="75000"/>
                    <a:lumOff val="25000"/>
                  </a:schemeClr>
                </a:solidFill>
                <a:latin typeface="IBM Plex Sans" panose="020B0503050203000203" pitchFamily="34" charset="77"/>
                <a:ea typeface="Roboto" charset="0"/>
                <a:cs typeface="Roboto" charset="0"/>
              </a:rPr>
              <a:t>on the image. Choose ‘Crop’ from the menu. Adjust size &amp; position. Press esc or click outside image area to exit cropping mode</a:t>
            </a:r>
          </a:p>
        </p:txBody>
      </p:sp>
      <p:sp>
        <p:nvSpPr>
          <p:cNvPr id="34" name="Colour Pillar">
            <a:extLst>
              <a:ext uri="{FF2B5EF4-FFF2-40B4-BE49-F238E27FC236}">
                <a16:creationId xmlns:a16="http://schemas.microsoft.com/office/drawing/2014/main" id="{C90E7454-B991-C647-963E-FFE0FE9DE67A}"/>
              </a:ext>
            </a:extLst>
          </p:cNvPr>
          <p:cNvSpPr/>
          <p:nvPr userDrawn="1"/>
        </p:nvSpPr>
        <p:spPr>
          <a:xfrm>
            <a:off x="11822263" y="357216"/>
            <a:ext cx="369737" cy="155892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5" name="Picture 34" descr="Lassonde | York University Logo">
            <a:extLst>
              <a:ext uri="{FF2B5EF4-FFF2-40B4-BE49-F238E27FC236}">
                <a16:creationId xmlns:a16="http://schemas.microsoft.com/office/drawing/2014/main" id="{21A6441B-DC3E-3D4F-95A0-BB8E274558D6}"/>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242726578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1" orient="horz">
          <p15:clr>
            <a:srgbClr val="FBAE40"/>
          </p15:clr>
        </p15:guide>
        <p15:guide id="12" orient="horz" pos="4320">
          <p15:clr>
            <a:srgbClr val="FBAE40"/>
          </p15:clr>
        </p15:guide>
        <p15:guide id="13" orient="horz" pos="1843">
          <p15:clr>
            <a:srgbClr val="FBAE40"/>
          </p15:clr>
        </p15:guide>
        <p15:guide id="14" orient="horz"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p:nvPr>
        </p:nvSpPr>
        <p:spPr>
          <a:xfrm>
            <a:off x="515380" y="241403"/>
            <a:ext cx="11161240" cy="720000"/>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15151"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23" name="Text Placeholder 22">
            <a:extLst>
              <a:ext uri="{FF2B5EF4-FFF2-40B4-BE49-F238E27FC236}">
                <a16:creationId xmlns:a16="http://schemas.microsoft.com/office/drawing/2014/main" id="{00C011D8-2A62-E249-872A-5B51381422FD}"/>
              </a:ext>
            </a:extLst>
          </p:cNvPr>
          <p:cNvSpPr>
            <a:spLocks noGrp="1"/>
          </p:cNvSpPr>
          <p:nvPr>
            <p:ph type="body" sz="quarter" idx="16" hasCustomPrompt="1"/>
          </p:nvPr>
        </p:nvSpPr>
        <p:spPr>
          <a:xfrm>
            <a:off x="0" y="4983481"/>
            <a:ext cx="12192000" cy="1182370"/>
          </a:xfrm>
          <a:solidFill>
            <a:schemeClr val="accent1"/>
          </a:solidFill>
        </p:spPr>
        <p:txBody>
          <a:bodyPr lIns="360000" rIns="360000" anchor="ctr">
            <a:noAutofit/>
          </a:bodyPr>
          <a:lstStyle>
            <a:lvl1pPr algn="ctr">
              <a:spcBef>
                <a:spcPts val="0"/>
              </a:spcBef>
              <a:defRPr sz="2500" b="1" i="0">
                <a:solidFill>
                  <a:schemeClr val="bg1"/>
                </a:solidFill>
                <a:latin typeface="IBM Plex Sans SemiBold" panose="020B0503050203000203" pitchFamily="34" charset="0"/>
              </a:defRPr>
            </a:lvl1pPr>
            <a:lvl2pPr algn="ctr">
              <a:defRPr/>
            </a:lvl2pPr>
            <a:lvl3pPr algn="ctr">
              <a:defRPr/>
            </a:lvl3pPr>
            <a:lvl4pPr algn="ctr">
              <a:defRPr/>
            </a:lvl4pPr>
            <a:lvl5pPr algn="ctr">
              <a:defRPr/>
            </a:lvl5pPr>
          </a:lstStyle>
          <a:p>
            <a:pPr lvl="0"/>
            <a:r>
              <a:rPr lang="en-US"/>
              <a:t>Click to add key message here</a:t>
            </a:r>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518859" y="1196975"/>
            <a:ext cx="5469192" cy="3631399"/>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CF470C1-9891-4042-9E4B-7B72C488D569}"/>
              </a:ext>
            </a:extLst>
          </p:cNvPr>
          <p:cNvSpPr>
            <a:spLocks noGrp="1"/>
          </p:cNvSpPr>
          <p:nvPr>
            <p:ph sz="quarter" idx="17"/>
          </p:nvPr>
        </p:nvSpPr>
        <p:spPr>
          <a:xfrm>
            <a:off x="6199187" y="1196975"/>
            <a:ext cx="5481638" cy="3631963"/>
          </a:xfrm>
        </p:spPr>
        <p:txBody>
          <a:bodyPr>
            <a:noAutofit/>
          </a:bodyPr>
          <a:lstStyle>
            <a:lvl1pPr>
              <a:defRPr sz="1800"/>
            </a:lvl1pPr>
            <a:lvl2pPr>
              <a:defRPr sz="1400"/>
            </a:lvl2pPr>
            <a:lvl3pPr>
              <a:defRPr sz="1400"/>
            </a:lvl3pPr>
            <a:lvl4pPr>
              <a:defRPr sz="1400"/>
            </a:lvl4pPr>
            <a:lvl5pPr>
              <a:defRPr sz="1400"/>
            </a:lvl5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assonde | York University Logo">
            <a:extLst>
              <a:ext uri="{FF2B5EF4-FFF2-40B4-BE49-F238E27FC236}">
                <a16:creationId xmlns:a16="http://schemas.microsoft.com/office/drawing/2014/main" id="{8509CC2B-D639-7E4D-BDFE-8CC9A88B933B}"/>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3320887918"/>
      </p:ext>
    </p:extLst>
  </p:cSld>
  <p:clrMapOvr>
    <a:masterClrMapping/>
  </p:clrMapOvr>
  <p:extLst>
    <p:ext uri="{DCECCB84-F9BA-43D5-87BE-67443E8EF086}">
      <p15:sldGuideLst xmlns:p15="http://schemas.microsoft.com/office/powerpoint/2012/main">
        <p15:guide id="3" pos="316">
          <p15:clr>
            <a:srgbClr val="FBAE40"/>
          </p15:clr>
        </p15:guide>
        <p15:guide id="4" pos="3772">
          <p15:clr>
            <a:srgbClr val="FBAE40"/>
          </p15:clr>
        </p15:guide>
        <p15:guide id="5" pos="3908">
          <p15:clr>
            <a:srgbClr val="FBAE40"/>
          </p15:clr>
        </p15:guide>
        <p15:guide id="6" pos="7363">
          <p15:clr>
            <a:srgbClr val="FBAE40"/>
          </p15:clr>
        </p15:guide>
        <p15:guide id="7" orient="horz" pos="3045">
          <p15:clr>
            <a:srgbClr val="FBAE40"/>
          </p15:clr>
        </p15:guide>
        <p15:guide id="9" orient="horz" pos="754">
          <p15:clr>
            <a:srgbClr val="FBAE40"/>
          </p15:clr>
        </p15:guide>
        <p15:guide id="10"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Panel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p:nvPr>
        </p:nvSpPr>
        <p:spPr>
          <a:xfrm>
            <a:off x="515380" y="241403"/>
            <a:ext cx="1116124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88303"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EF7FFA-B04E-C541-A81B-39886A3ECF51}"/>
              </a:ext>
            </a:extLst>
          </p:cNvPr>
          <p:cNvSpPr/>
          <p:nvPr userDrawn="1"/>
        </p:nvSpPr>
        <p:spPr>
          <a:xfrm>
            <a:off x="7464425" y="1196976"/>
            <a:ext cx="4727575" cy="4968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7906871" y="1400175"/>
            <a:ext cx="3795771" cy="2173288"/>
          </a:xfrm>
          <a:prstGeom prst="callout1">
            <a:avLst>
              <a:gd name="adj1" fmla="val 99688"/>
              <a:gd name="adj2" fmla="val 118"/>
              <a:gd name="adj3" fmla="val 99626"/>
              <a:gd name="adj4" fmla="val 99603"/>
            </a:avLst>
          </a:prstGeom>
          <a:ln w="12700">
            <a:solidFill>
              <a:schemeClr val="bg1"/>
            </a:solidFill>
          </a:ln>
        </p:spPr>
        <p:txBody>
          <a:bodyPr bIns="180000" anchor="b">
            <a:noAutofit/>
          </a:bodyPr>
          <a:lstStyle>
            <a:lvl1pPr>
              <a:defRPr sz="2800" b="1" i="0">
                <a:solidFill>
                  <a:schemeClr val="bg1"/>
                </a:solidFill>
                <a:latin typeface="IBM Plex Sans SemiBold" panose="020B0503050203000203" pitchFamily="34" charset="0"/>
              </a:defRPr>
            </a:lvl1pPr>
            <a:lvl2pPr>
              <a:defRPr sz="2000" b="1" i="0">
                <a:solidFill>
                  <a:schemeClr val="bg1"/>
                </a:solidFill>
                <a:latin typeface="IBM Plex Sans SemiBold" panose="020B0503050203000203" pitchFamily="34" charset="0"/>
              </a:defRPr>
            </a:lvl2pPr>
            <a:lvl3pPr>
              <a:defRPr sz="20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XX% </a:t>
            </a:r>
          </a:p>
          <a:p>
            <a:pPr lvl="0"/>
            <a:r>
              <a:rPr lang="en-US"/>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7904938" y="3789363"/>
            <a:ext cx="3775886" cy="220037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supporting text</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519197" y="1196975"/>
            <a:ext cx="6773796" cy="2377498"/>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519197" y="3789040"/>
            <a:ext cx="6773796" cy="237749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Lassonde | York University Logo">
            <a:extLst>
              <a:ext uri="{FF2B5EF4-FFF2-40B4-BE49-F238E27FC236}">
                <a16:creationId xmlns:a16="http://schemas.microsoft.com/office/drawing/2014/main" id="{2132948B-F1B5-054B-B24F-49A438F59B92}"/>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694913753"/>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anel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p:nvPr>
        </p:nvSpPr>
        <p:spPr>
          <a:xfrm>
            <a:off x="515380" y="241403"/>
            <a:ext cx="1116124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02959"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EF7FFA-B04E-C541-A81B-39886A3ECF51}"/>
              </a:ext>
            </a:extLst>
          </p:cNvPr>
          <p:cNvSpPr/>
          <p:nvPr userDrawn="1"/>
        </p:nvSpPr>
        <p:spPr>
          <a:xfrm>
            <a:off x="0" y="1196975"/>
            <a:ext cx="4709020" cy="4975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511175" y="1400175"/>
            <a:ext cx="3708487" cy="2215480"/>
          </a:xfrm>
          <a:prstGeom prst="callout1">
            <a:avLst>
              <a:gd name="adj1" fmla="val 99688"/>
              <a:gd name="adj2" fmla="val 118"/>
              <a:gd name="adj3" fmla="val 99626"/>
              <a:gd name="adj4" fmla="val 99603"/>
            </a:avLst>
          </a:prstGeom>
          <a:ln w="12700">
            <a:solidFill>
              <a:schemeClr val="bg1"/>
            </a:solidFill>
          </a:ln>
        </p:spPr>
        <p:txBody>
          <a:bodyPr bIns="0" anchor="b">
            <a:noAutofit/>
          </a:bodyPr>
          <a:lstStyle>
            <a:lvl1pPr>
              <a:defRPr sz="2800" b="1" i="0">
                <a:solidFill>
                  <a:schemeClr val="bg1"/>
                </a:solidFill>
                <a:latin typeface="IBM Plex Sans SemiBold" panose="020B0503050203000203" pitchFamily="34" charset="0"/>
              </a:defRPr>
            </a:lvl1pPr>
            <a:lvl2pPr>
              <a:defRPr sz="2000" b="1" i="0">
                <a:solidFill>
                  <a:schemeClr val="bg1"/>
                </a:solidFill>
                <a:latin typeface="IBM Plex Sans SemiBold" panose="020B0503050203000203" pitchFamily="34" charset="0"/>
              </a:defRPr>
            </a:lvl2pPr>
            <a:lvl3pPr>
              <a:defRPr sz="20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XX% </a:t>
            </a:r>
          </a:p>
          <a:p>
            <a:pPr lvl="0"/>
            <a:r>
              <a:rPr lang="en-US"/>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508784" y="3741738"/>
            <a:ext cx="3689059" cy="2248001"/>
          </a:xfrm>
        </p:spPr>
        <p:txBody>
          <a:bodyPr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supporting text</a:t>
            </a:r>
          </a:p>
        </p:txBody>
      </p:sp>
      <p:sp>
        <p:nvSpPr>
          <p:cNvPr id="12" name="Content Placeholder 7">
            <a:extLst>
              <a:ext uri="{FF2B5EF4-FFF2-40B4-BE49-F238E27FC236}">
                <a16:creationId xmlns:a16="http://schemas.microsoft.com/office/drawing/2014/main" id="{3C53C104-C340-4445-B597-ADA10F229264}"/>
              </a:ext>
            </a:extLst>
          </p:cNvPr>
          <p:cNvSpPr>
            <a:spLocks noGrp="1"/>
          </p:cNvSpPr>
          <p:nvPr>
            <p:ph sz="quarter" idx="13"/>
          </p:nvPr>
        </p:nvSpPr>
        <p:spPr>
          <a:xfrm>
            <a:off x="4907029" y="1196975"/>
            <a:ext cx="6773796" cy="2377498"/>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27D0DAE-E129-5445-8C07-39C5633DAD93}"/>
              </a:ext>
            </a:extLst>
          </p:cNvPr>
          <p:cNvSpPr>
            <a:spLocks noGrp="1"/>
          </p:cNvSpPr>
          <p:nvPr>
            <p:ph sz="quarter" idx="20"/>
          </p:nvPr>
        </p:nvSpPr>
        <p:spPr>
          <a:xfrm>
            <a:off x="4907029" y="3789040"/>
            <a:ext cx="6773796" cy="237749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Lassonde | York University Logo">
            <a:extLst>
              <a:ext uri="{FF2B5EF4-FFF2-40B4-BE49-F238E27FC236}">
                <a16:creationId xmlns:a16="http://schemas.microsoft.com/office/drawing/2014/main" id="{69EE4FA3-7217-7A4C-A7AA-EA1B5B96CA32}"/>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373045686"/>
      </p:ext>
    </p:extLst>
  </p:cSld>
  <p:clrMapOvr>
    <a:masterClrMapping/>
  </p:clrMapOvr>
  <p:extLst>
    <p:ext uri="{DCECCB84-F9BA-43D5-87BE-67443E8EF086}">
      <p15:sldGuideLst xmlns:p15="http://schemas.microsoft.com/office/powerpoint/2012/main">
        <p15:guide id="3" pos="316">
          <p15:clr>
            <a:srgbClr val="FBAE40"/>
          </p15:clr>
        </p15:guide>
        <p15:guide id="7" orient="horz" pos="754">
          <p15:clr>
            <a:srgbClr val="FBAE40"/>
          </p15:clr>
        </p15:guide>
        <p15:guide id="8" orient="horz" pos="2251">
          <p15:clr>
            <a:srgbClr val="FBAE40"/>
          </p15:clr>
        </p15:guide>
        <p15:guide id="9" orient="horz" pos="2387">
          <p15:clr>
            <a:srgbClr val="FBAE40"/>
          </p15:clr>
        </p15:guide>
        <p15:guide id="10"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Photo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4472940" y="6304235"/>
            <a:ext cx="4805172" cy="365125"/>
          </a:xfrm>
        </p:spPr>
        <p:txBody>
          <a:bodyPr/>
          <a:lstStyle/>
          <a:p>
            <a:endParaRPr lang="en-US"/>
          </a:p>
        </p:txBody>
      </p:sp>
      <p:sp>
        <p:nvSpPr>
          <p:cNvPr id="23" name="Picture Placeholder 22">
            <a:extLst>
              <a:ext uri="{FF2B5EF4-FFF2-40B4-BE49-F238E27FC236}">
                <a16:creationId xmlns:a16="http://schemas.microsoft.com/office/drawing/2014/main" id="{10960A72-CFDD-F747-A1D3-7264486AF543}"/>
              </a:ext>
            </a:extLst>
          </p:cNvPr>
          <p:cNvSpPr>
            <a:spLocks noGrp="1"/>
          </p:cNvSpPr>
          <p:nvPr>
            <p:ph type="pic" sz="quarter" idx="18" hasCustomPrompt="1"/>
          </p:nvPr>
        </p:nvSpPr>
        <p:spPr>
          <a:xfrm>
            <a:off x="0" y="1738"/>
            <a:ext cx="4258733" cy="6856262"/>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algn="ctr">
              <a:defRPr sz="16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2" name="Title 1">
            <a:extLst>
              <a:ext uri="{FF2B5EF4-FFF2-40B4-BE49-F238E27FC236}">
                <a16:creationId xmlns:a16="http://schemas.microsoft.com/office/drawing/2014/main" id="{3D33E130-96B9-2A4D-8ECC-62AAABB506C6}"/>
              </a:ext>
            </a:extLst>
          </p:cNvPr>
          <p:cNvSpPr>
            <a:spLocks noGrp="1"/>
          </p:cNvSpPr>
          <p:nvPr>
            <p:ph type="title"/>
          </p:nvPr>
        </p:nvSpPr>
        <p:spPr>
          <a:xfrm>
            <a:off x="4478866" y="225425"/>
            <a:ext cx="7197753" cy="720000"/>
          </a:xfrm>
        </p:spPr>
        <p:txBody>
          <a:bodyPr/>
          <a:lstStyle/>
          <a:p>
            <a:r>
              <a:rPr lang="en-US"/>
              <a:t>Click to edit Master title style</a:t>
            </a:r>
          </a:p>
        </p:txBody>
      </p:sp>
      <p:sp>
        <p:nvSpPr>
          <p:cNvPr id="7" name="Content Placeholder 7">
            <a:extLst>
              <a:ext uri="{FF2B5EF4-FFF2-40B4-BE49-F238E27FC236}">
                <a16:creationId xmlns:a16="http://schemas.microsoft.com/office/drawing/2014/main" id="{9D18FA23-2CD1-AD41-99C8-1AC86935DDEF}"/>
              </a:ext>
            </a:extLst>
          </p:cNvPr>
          <p:cNvSpPr>
            <a:spLocks noGrp="1"/>
          </p:cNvSpPr>
          <p:nvPr>
            <p:ph sz="quarter" idx="13"/>
          </p:nvPr>
        </p:nvSpPr>
        <p:spPr>
          <a:xfrm>
            <a:off x="4478866" y="1268412"/>
            <a:ext cx="7201959" cy="489743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18">
            <a:extLst>
              <a:ext uri="{FF2B5EF4-FFF2-40B4-BE49-F238E27FC236}">
                <a16:creationId xmlns:a16="http://schemas.microsoft.com/office/drawing/2014/main" id="{43A43FB6-03C7-CC41-BCE9-0DF5F24BF3CB}"/>
              </a:ext>
            </a:extLst>
          </p:cNvPr>
          <p:cNvSpPr/>
          <p:nvPr userDrawn="1"/>
        </p:nvSpPr>
        <p:spPr>
          <a:xfrm>
            <a:off x="182982" y="179445"/>
            <a:ext cx="3913029" cy="6499333"/>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oup 19">
            <a:extLst>
              <a:ext uri="{FF2B5EF4-FFF2-40B4-BE49-F238E27FC236}">
                <a16:creationId xmlns:a16="http://schemas.microsoft.com/office/drawing/2014/main" id="{FD4B6989-F90F-3540-B459-E0BE32A07163}"/>
              </a:ext>
            </a:extLst>
          </p:cNvPr>
          <p:cNvGrpSpPr/>
          <p:nvPr userDrawn="1"/>
        </p:nvGrpSpPr>
        <p:grpSpPr>
          <a:xfrm>
            <a:off x="12087188" y="-254000"/>
            <a:ext cx="2167267" cy="2173235"/>
            <a:chOff x="12087188" y="-254000"/>
            <a:chExt cx="2167267" cy="2173235"/>
          </a:xfrm>
        </p:grpSpPr>
        <p:sp>
          <p:nvSpPr>
            <p:cNvPr id="21" name="Rectangle 20">
              <a:extLst>
                <a:ext uri="{FF2B5EF4-FFF2-40B4-BE49-F238E27FC236}">
                  <a16:creationId xmlns:a16="http://schemas.microsoft.com/office/drawing/2014/main" id="{37D2173E-D878-4740-90EB-CA07169DA88F}"/>
                </a:ext>
              </a:extLst>
            </p:cNvPr>
            <p:cNvSpPr/>
            <p:nvPr userDrawn="1"/>
          </p:nvSpPr>
          <p:spPr>
            <a:xfrm>
              <a:off x="12254204" y="199076"/>
              <a:ext cx="2000251" cy="1720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21">
              <a:extLst>
                <a:ext uri="{FF2B5EF4-FFF2-40B4-BE49-F238E27FC236}">
                  <a16:creationId xmlns:a16="http://schemas.microsoft.com/office/drawing/2014/main" id="{4CED0850-027D-4E45-B12D-7FB26A0F98AC}"/>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CD2A2308-A29F-F24B-9343-825F7C12ECFF}"/>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3816774A-34AD-5B46-885F-33D516C7EEBA}"/>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6" name="TextBox 25">
              <a:extLst>
                <a:ext uri="{FF2B5EF4-FFF2-40B4-BE49-F238E27FC236}">
                  <a16:creationId xmlns:a16="http://schemas.microsoft.com/office/drawing/2014/main" id="{5996C894-1126-CC4E-B48F-FABE58430EC9}"/>
                </a:ext>
              </a:extLst>
            </p:cNvPr>
            <p:cNvSpPr txBox="1"/>
            <p:nvPr userDrawn="1"/>
          </p:nvSpPr>
          <p:spPr>
            <a:xfrm>
              <a:off x="12335975" y="461901"/>
              <a:ext cx="1797275" cy="1417141"/>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p:txBody>
        </p:sp>
      </p:grpSp>
      <p:grpSp>
        <p:nvGrpSpPr>
          <p:cNvPr id="27" name="Group 26">
            <a:extLst>
              <a:ext uri="{FF2B5EF4-FFF2-40B4-BE49-F238E27FC236}">
                <a16:creationId xmlns:a16="http://schemas.microsoft.com/office/drawing/2014/main" id="{D42DE9D7-90CC-8047-8F7B-835D25D3B0E1}"/>
              </a:ext>
            </a:extLst>
          </p:cNvPr>
          <p:cNvGrpSpPr/>
          <p:nvPr userDrawn="1"/>
        </p:nvGrpSpPr>
        <p:grpSpPr>
          <a:xfrm>
            <a:off x="12192000" y="-947342"/>
            <a:ext cx="2427514" cy="605550"/>
            <a:chOff x="12192000" y="-947342"/>
            <a:chExt cx="2427514" cy="605550"/>
          </a:xfrm>
        </p:grpSpPr>
        <p:sp>
          <p:nvSpPr>
            <p:cNvPr id="28" name="TextBox 27">
              <a:extLst>
                <a:ext uri="{FF2B5EF4-FFF2-40B4-BE49-F238E27FC236}">
                  <a16:creationId xmlns:a16="http://schemas.microsoft.com/office/drawing/2014/main" id="{1DC16862-5469-E448-AEB8-7C21763B1CF5}"/>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9" name="Picture 28">
              <a:extLst>
                <a:ext uri="{FF2B5EF4-FFF2-40B4-BE49-F238E27FC236}">
                  <a16:creationId xmlns:a16="http://schemas.microsoft.com/office/drawing/2014/main" id="{2F7B01E6-D212-7445-9084-4B465A1B82B3}"/>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17" name="Colour Pillar">
            <a:extLst>
              <a:ext uri="{FF2B5EF4-FFF2-40B4-BE49-F238E27FC236}">
                <a16:creationId xmlns:a16="http://schemas.microsoft.com/office/drawing/2014/main" id="{0FBB6323-1821-3B4F-9A28-841F944296D5}"/>
              </a:ext>
            </a:extLst>
          </p:cNvPr>
          <p:cNvSpPr/>
          <p:nvPr userDrawn="1"/>
        </p:nvSpPr>
        <p:spPr>
          <a:xfrm>
            <a:off x="180000" y="360000"/>
            <a:ext cx="183600" cy="61380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8" name="Picture 17" descr="Lassonde | York University Logo">
            <a:extLst>
              <a:ext uri="{FF2B5EF4-FFF2-40B4-BE49-F238E27FC236}">
                <a16:creationId xmlns:a16="http://schemas.microsoft.com/office/drawing/2014/main" id="{2B89E1C3-6EA8-964C-9063-F2E763D8DE09}"/>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1768068547"/>
      </p:ext>
    </p:extLst>
  </p:cSld>
  <p:clrMapOvr>
    <a:masterClrMapping/>
  </p:clrMapOvr>
  <p:extLst>
    <p:ext uri="{DCECCB84-F9BA-43D5-87BE-67443E8EF086}">
      <p15:sldGuideLst xmlns:p15="http://schemas.microsoft.com/office/powerpoint/2012/main">
        <p15:guide id="3" pos="2819">
          <p15:clr>
            <a:srgbClr val="FBAE40"/>
          </p15:clr>
        </p15:guide>
        <p15:guide id="4" pos="7363">
          <p15:clr>
            <a:srgbClr val="FBAE40"/>
          </p15:clr>
        </p15:guide>
        <p15:guide id="8" orient="horz" pos="3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Photo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1004465" y="6304235"/>
            <a:ext cx="6722215" cy="365125"/>
          </a:xfrm>
        </p:spPr>
        <p:txBody>
          <a:bodyPr/>
          <a:lstStyle/>
          <a:p>
            <a:endParaRPr lang="en-US"/>
          </a:p>
        </p:txBody>
      </p:sp>
      <p:sp>
        <p:nvSpPr>
          <p:cNvPr id="4" name="Slide Number Placeholder 3">
            <a:extLst>
              <a:ext uri="{FF2B5EF4-FFF2-40B4-BE49-F238E27FC236}">
                <a16:creationId xmlns:a16="http://schemas.microsoft.com/office/drawing/2014/main" id="{936E8C51-D1B6-3643-AD72-C9F9FFBE28EB}"/>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2" name="Title 1">
            <a:extLst>
              <a:ext uri="{FF2B5EF4-FFF2-40B4-BE49-F238E27FC236}">
                <a16:creationId xmlns:a16="http://schemas.microsoft.com/office/drawing/2014/main" id="{3D33E130-96B9-2A4D-8ECC-62AAABB506C6}"/>
              </a:ext>
            </a:extLst>
          </p:cNvPr>
          <p:cNvSpPr>
            <a:spLocks noGrp="1"/>
          </p:cNvSpPr>
          <p:nvPr>
            <p:ph type="title"/>
          </p:nvPr>
        </p:nvSpPr>
        <p:spPr>
          <a:xfrm>
            <a:off x="519641" y="225425"/>
            <a:ext cx="7197753" cy="72000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18B73989-1E96-2A4E-8D17-EFA6D8591E1A}"/>
              </a:ext>
            </a:extLst>
          </p:cNvPr>
          <p:cNvSpPr>
            <a:spLocks noGrp="1"/>
          </p:cNvSpPr>
          <p:nvPr>
            <p:ph type="pic" sz="quarter" idx="18" hasCustomPrompt="1"/>
          </p:nvPr>
        </p:nvSpPr>
        <p:spPr>
          <a:xfrm>
            <a:off x="7933267" y="1738"/>
            <a:ext cx="4258733" cy="6856262"/>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algn="ctr">
              <a:defRPr sz="16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13" name="Freeform 12">
            <a:extLst>
              <a:ext uri="{FF2B5EF4-FFF2-40B4-BE49-F238E27FC236}">
                <a16:creationId xmlns:a16="http://schemas.microsoft.com/office/drawing/2014/main" id="{3F8F1147-DAD1-334F-B034-7921149D6AFE}"/>
              </a:ext>
            </a:extLst>
          </p:cNvPr>
          <p:cNvSpPr/>
          <p:nvPr userDrawn="1"/>
        </p:nvSpPr>
        <p:spPr>
          <a:xfrm>
            <a:off x="8116249" y="179445"/>
            <a:ext cx="3913029" cy="6499333"/>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Content Placeholder 7">
            <a:extLst>
              <a:ext uri="{FF2B5EF4-FFF2-40B4-BE49-F238E27FC236}">
                <a16:creationId xmlns:a16="http://schemas.microsoft.com/office/drawing/2014/main" id="{68046148-C3C4-4143-90BF-3DA8EB1FD094}"/>
              </a:ext>
            </a:extLst>
          </p:cNvPr>
          <p:cNvSpPr>
            <a:spLocks noGrp="1"/>
          </p:cNvSpPr>
          <p:nvPr>
            <p:ph sz="quarter" idx="13"/>
          </p:nvPr>
        </p:nvSpPr>
        <p:spPr>
          <a:xfrm>
            <a:off x="511176" y="1268412"/>
            <a:ext cx="7197753" cy="489743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049B0C24-814C-1040-908B-A0A3895EA50D}"/>
              </a:ext>
            </a:extLst>
          </p:cNvPr>
          <p:cNvGrpSpPr/>
          <p:nvPr userDrawn="1"/>
        </p:nvGrpSpPr>
        <p:grpSpPr>
          <a:xfrm>
            <a:off x="12087188" y="-254000"/>
            <a:ext cx="2167267" cy="2173235"/>
            <a:chOff x="12087188" y="-254000"/>
            <a:chExt cx="2167267" cy="2173235"/>
          </a:xfrm>
        </p:grpSpPr>
        <p:sp>
          <p:nvSpPr>
            <p:cNvPr id="22" name="Rectangle 21">
              <a:extLst>
                <a:ext uri="{FF2B5EF4-FFF2-40B4-BE49-F238E27FC236}">
                  <a16:creationId xmlns:a16="http://schemas.microsoft.com/office/drawing/2014/main" id="{9B8AA228-1239-7F4A-87A7-406D7279A98A}"/>
                </a:ext>
              </a:extLst>
            </p:cNvPr>
            <p:cNvSpPr/>
            <p:nvPr userDrawn="1"/>
          </p:nvSpPr>
          <p:spPr>
            <a:xfrm>
              <a:off x="12254204" y="199076"/>
              <a:ext cx="2000251" cy="1720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2E753BE-14D9-9841-9B8E-842B2AEA9B98}"/>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EEB03640-B3DC-6141-8963-CA85ADD62A55}"/>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CD041DCC-2730-F94F-8430-ACB27754D8DA}"/>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6" name="TextBox 25">
              <a:extLst>
                <a:ext uri="{FF2B5EF4-FFF2-40B4-BE49-F238E27FC236}">
                  <a16:creationId xmlns:a16="http://schemas.microsoft.com/office/drawing/2014/main" id="{FE3F4016-C4AF-3243-BCD6-E609952A7EF9}"/>
                </a:ext>
              </a:extLst>
            </p:cNvPr>
            <p:cNvSpPr txBox="1"/>
            <p:nvPr userDrawn="1"/>
          </p:nvSpPr>
          <p:spPr>
            <a:xfrm>
              <a:off x="12335975" y="461901"/>
              <a:ext cx="1797275" cy="1417141"/>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p:txBody>
        </p:sp>
      </p:grpSp>
      <p:grpSp>
        <p:nvGrpSpPr>
          <p:cNvPr id="27" name="Group 26">
            <a:extLst>
              <a:ext uri="{FF2B5EF4-FFF2-40B4-BE49-F238E27FC236}">
                <a16:creationId xmlns:a16="http://schemas.microsoft.com/office/drawing/2014/main" id="{D235C1CE-EAE6-9C42-B8C0-6592D849FE6E}"/>
              </a:ext>
            </a:extLst>
          </p:cNvPr>
          <p:cNvGrpSpPr/>
          <p:nvPr userDrawn="1"/>
        </p:nvGrpSpPr>
        <p:grpSpPr>
          <a:xfrm>
            <a:off x="12192000" y="-947342"/>
            <a:ext cx="2427514" cy="605550"/>
            <a:chOff x="12192000" y="-947342"/>
            <a:chExt cx="2427514" cy="605550"/>
          </a:xfrm>
        </p:grpSpPr>
        <p:sp>
          <p:nvSpPr>
            <p:cNvPr id="28" name="TextBox 27">
              <a:extLst>
                <a:ext uri="{FF2B5EF4-FFF2-40B4-BE49-F238E27FC236}">
                  <a16:creationId xmlns:a16="http://schemas.microsoft.com/office/drawing/2014/main" id="{AD5BAD28-2BC6-E645-AAF7-DE9E1B4E4F97}"/>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9" name="Picture 28">
              <a:extLst>
                <a:ext uri="{FF2B5EF4-FFF2-40B4-BE49-F238E27FC236}">
                  <a16:creationId xmlns:a16="http://schemas.microsoft.com/office/drawing/2014/main" id="{B9E4F316-DB5E-534E-8678-2B126D6FA5B2}"/>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19" name="Colour Pillar">
            <a:extLst>
              <a:ext uri="{FF2B5EF4-FFF2-40B4-BE49-F238E27FC236}">
                <a16:creationId xmlns:a16="http://schemas.microsoft.com/office/drawing/2014/main" id="{1865E192-50E8-734E-AF8D-EE5B38F32B69}"/>
              </a:ext>
            </a:extLst>
          </p:cNvPr>
          <p:cNvSpPr/>
          <p:nvPr userDrawn="1"/>
        </p:nvSpPr>
        <p:spPr>
          <a:xfrm>
            <a:off x="11845042" y="360000"/>
            <a:ext cx="183600" cy="61380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002189"/>
      </p:ext>
    </p:extLst>
  </p:cSld>
  <p:clrMapOvr>
    <a:masterClrMapping/>
  </p:clrMapOvr>
  <p:extLst>
    <p:ext uri="{DCECCB84-F9BA-43D5-87BE-67443E8EF086}">
      <p15:sldGuideLst xmlns:p15="http://schemas.microsoft.com/office/powerpoint/2012/main">
        <p15:guide id="3" pos="316">
          <p15:clr>
            <a:srgbClr val="FBAE40"/>
          </p15:clr>
        </p15:guide>
        <p15:guide id="4" pos="4861">
          <p15:clr>
            <a:srgbClr val="FBAE40"/>
          </p15:clr>
        </p15:guide>
        <p15:guide id="8"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1004465" y="6304235"/>
            <a:ext cx="8156316" cy="365125"/>
          </a:xfrm>
        </p:spPr>
        <p:txBody>
          <a:bodyPr/>
          <a:lstStyle/>
          <a:p>
            <a:endParaRPr lang="en-US"/>
          </a:p>
        </p:txBody>
      </p:sp>
      <p:sp>
        <p:nvSpPr>
          <p:cNvPr id="4" name="Slide Number Placeholder 3">
            <a:extLst>
              <a:ext uri="{FF2B5EF4-FFF2-40B4-BE49-F238E27FC236}">
                <a16:creationId xmlns:a16="http://schemas.microsoft.com/office/drawing/2014/main" id="{018AC99A-40A8-394A-8D4C-61EB6EC27A16}"/>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30" name="Rectangle 29">
            <a:extLst>
              <a:ext uri="{FF2B5EF4-FFF2-40B4-BE49-F238E27FC236}">
                <a16:creationId xmlns:a16="http://schemas.microsoft.com/office/drawing/2014/main" id="{D5941B86-A173-6A4C-B2F0-E5F8F8FAB03D}"/>
              </a:ext>
            </a:extLst>
          </p:cNvPr>
          <p:cNvSpPr/>
          <p:nvPr userDrawn="1"/>
        </p:nvSpPr>
        <p:spPr>
          <a:xfrm>
            <a:off x="-1914524" y="1940613"/>
            <a:ext cx="1585730"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Quote area</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33" name="Freeform 32">
            <a:extLst>
              <a:ext uri="{FF2B5EF4-FFF2-40B4-BE49-F238E27FC236}">
                <a16:creationId xmlns:a16="http://schemas.microsoft.com/office/drawing/2014/main" id="{FE461102-160B-E941-BE9A-9457FD743B27}"/>
              </a:ext>
            </a:extLst>
          </p:cNvPr>
          <p:cNvSpPr/>
          <p:nvPr userDrawn="1"/>
        </p:nvSpPr>
        <p:spPr>
          <a:xfrm>
            <a:off x="-279399" y="1463675"/>
            <a:ext cx="120650" cy="3149600"/>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847344" y="1390650"/>
            <a:ext cx="10497312" cy="3443288"/>
          </a:xfrm>
          <a:solidFill>
            <a:schemeClr val="bg1"/>
          </a:solidFill>
        </p:spPr>
        <p:txBody>
          <a:bodyPr anchor="ctr"/>
          <a:lstStyle>
            <a:lvl1pPr algn="ctr">
              <a:defRPr sz="3600" b="0" i="0">
                <a:latin typeface="IBM Plex Serif Medium" panose="02060503050406000203" pitchFamily="18" charset="77"/>
              </a:defRPr>
            </a:lvl1pPr>
          </a:lstStyle>
          <a:p>
            <a:pPr lvl="0"/>
            <a:r>
              <a:rPr lang="en-US"/>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511175" y="5719865"/>
            <a:ext cx="11169650" cy="338036"/>
          </a:xfrm>
          <a:solidFill>
            <a:schemeClr val="bg1"/>
          </a:solidFill>
        </p:spPr>
        <p:txBody>
          <a:bodyPr anchor="ctr"/>
          <a:lstStyle>
            <a:lvl1pPr algn="r">
              <a:defRPr sz="1600" b="0" i="0">
                <a:latin typeface="IBM Plex Serif ExtraLight" panose="02060303050406000203" pitchFamily="18" charset="77"/>
              </a:defRPr>
            </a:lvl1pPr>
          </a:lstStyle>
          <a:p>
            <a:pPr lvl="0"/>
            <a:r>
              <a:rPr lang="en-US"/>
              <a:t>- Click to add name</a:t>
            </a:r>
          </a:p>
        </p:txBody>
      </p:sp>
      <p:sp>
        <p:nvSpPr>
          <p:cNvPr id="5" name="Freeform 4">
            <a:extLst>
              <a:ext uri="{FF2B5EF4-FFF2-40B4-BE49-F238E27FC236}">
                <a16:creationId xmlns:a16="http://schemas.microsoft.com/office/drawing/2014/main" id="{BB48568B-1C7F-1043-8FB4-C34722649442}"/>
              </a:ext>
            </a:extLst>
          </p:cNvPr>
          <p:cNvSpPr/>
          <p:nvPr userDrawn="1"/>
        </p:nvSpPr>
        <p:spPr>
          <a:xfrm>
            <a:off x="603504" y="877824"/>
            <a:ext cx="10991088" cy="54864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D0FD2320-9916-B945-8520-A2418121744A}"/>
              </a:ext>
            </a:extLst>
          </p:cNvPr>
          <p:cNvSpPr/>
          <p:nvPr userDrawn="1"/>
        </p:nvSpPr>
        <p:spPr>
          <a:xfrm flipV="1">
            <a:off x="603504" y="4642485"/>
            <a:ext cx="10991088" cy="54864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410E56-EAA4-184C-A88F-39DBFF3B3134}"/>
              </a:ext>
            </a:extLst>
          </p:cNvPr>
          <p:cNvSpPr/>
          <p:nvPr userDrawn="1"/>
        </p:nvSpPr>
        <p:spPr>
          <a:xfrm>
            <a:off x="688881" y="0"/>
            <a:ext cx="1285929" cy="2646878"/>
          </a:xfrm>
          <a:prstGeom prst="rect">
            <a:avLst/>
          </a:prstGeom>
        </p:spPr>
        <p:txBody>
          <a:bodyPr wrap="none">
            <a:spAutoFit/>
          </a:bodyPr>
          <a:lstStyle/>
          <a:p>
            <a:r>
              <a:rPr lang="en-US" sz="16600" b="1" i="0">
                <a:solidFill>
                  <a:schemeClr val="accent3"/>
                </a:solidFill>
                <a:latin typeface="IBM Plex Serif" panose="02060503050406000203" pitchFamily="18" charset="77"/>
              </a:rPr>
              <a:t>“</a:t>
            </a:r>
          </a:p>
        </p:txBody>
      </p:sp>
      <p:sp>
        <p:nvSpPr>
          <p:cNvPr id="24" name="Rectangle 23">
            <a:extLst>
              <a:ext uri="{FF2B5EF4-FFF2-40B4-BE49-F238E27FC236}">
                <a16:creationId xmlns:a16="http://schemas.microsoft.com/office/drawing/2014/main" id="{01CCB49D-21BD-7E44-AE19-8BE23A6D654A}"/>
              </a:ext>
            </a:extLst>
          </p:cNvPr>
          <p:cNvSpPr/>
          <p:nvPr userDrawn="1"/>
        </p:nvSpPr>
        <p:spPr>
          <a:xfrm>
            <a:off x="10308452" y="4533255"/>
            <a:ext cx="1285929" cy="2646878"/>
          </a:xfrm>
          <a:prstGeom prst="rect">
            <a:avLst/>
          </a:prstGeom>
        </p:spPr>
        <p:txBody>
          <a:bodyPr wrap="none">
            <a:spAutoFit/>
          </a:bodyPr>
          <a:lstStyle/>
          <a:p>
            <a:r>
              <a:rPr lang="en-US" sz="16600" b="1" i="0">
                <a:solidFill>
                  <a:schemeClr val="accent3"/>
                </a:solidFill>
                <a:latin typeface="IBM Plex Serif" panose="02060503050406000203" pitchFamily="18" charset="77"/>
              </a:rPr>
              <a:t>”</a:t>
            </a:r>
          </a:p>
        </p:txBody>
      </p:sp>
      <p:pic>
        <p:nvPicPr>
          <p:cNvPr id="14" name="Picture 13" descr="Lassonde | York University Logo">
            <a:extLst>
              <a:ext uri="{FF2B5EF4-FFF2-40B4-BE49-F238E27FC236}">
                <a16:creationId xmlns:a16="http://schemas.microsoft.com/office/drawing/2014/main" id="{BE50DCB8-4044-F84C-8B53-B3293825743D}"/>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513071142"/>
      </p:ext>
    </p:extLst>
  </p:cSld>
  <p:clrMapOvr>
    <a:masterClrMapping/>
  </p:clrMapOvr>
  <p:extLst>
    <p:ext uri="{DCECCB84-F9BA-43D5-87BE-67443E8EF086}">
      <p15:sldGuideLst xmlns:p15="http://schemas.microsoft.com/office/powerpoint/2012/main">
        <p15:guide id="3" pos="325">
          <p15:clr>
            <a:srgbClr val="FBAE40"/>
          </p15:clr>
        </p15:guide>
        <p15:guide id="4" pos="7355">
          <p15:clr>
            <a:srgbClr val="FBAE40"/>
          </p15:clr>
        </p15:guide>
        <p15:guide id="7" orient="horz" pos="867">
          <p15:clr>
            <a:srgbClr val="FBAE40"/>
          </p15:clr>
        </p15:guide>
        <p15:guide id="8" orient="horz" pos="3612">
          <p15:clr>
            <a:srgbClr val="FBAE40"/>
          </p15:clr>
        </p15:guide>
        <p15:guide id="9" orient="horz" pos="3045">
          <p15:clr>
            <a:srgbClr val="FBAE40"/>
          </p15:clr>
        </p15:guide>
        <p15:guide id="10" orient="horz" pos="3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6727443" y="768858"/>
            <a:ext cx="4953381" cy="4589526"/>
          </a:xfrm>
          <a:noFill/>
        </p:spPr>
        <p:txBody>
          <a:bodyPr anchor="ctr"/>
          <a:lstStyle>
            <a:lvl1pPr algn="ctr">
              <a:defRPr sz="3600" b="0" i="0">
                <a:latin typeface="IBM Plex Serif Medium" panose="02060503050406000203" pitchFamily="18" charset="77"/>
              </a:defRPr>
            </a:lvl1pPr>
          </a:lstStyle>
          <a:p>
            <a:pPr lvl="0"/>
            <a:r>
              <a:rPr lang="en-US"/>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6727444" y="5734050"/>
            <a:ext cx="4953382" cy="326765"/>
          </a:xfrm>
          <a:solidFill>
            <a:schemeClr val="bg1"/>
          </a:solidFill>
        </p:spPr>
        <p:txBody>
          <a:bodyPr anchor="ctr"/>
          <a:lstStyle>
            <a:lvl1pPr algn="r">
              <a:defRPr sz="1600" b="0" i="0">
                <a:latin typeface="IBM Plex Serif ExtraLight" panose="02060303050406000203" pitchFamily="18" charset="77"/>
              </a:defRPr>
            </a:lvl1pPr>
          </a:lstStyle>
          <a:p>
            <a:pPr lvl="0"/>
            <a:r>
              <a:rPr lang="en-US"/>
              <a:t>- Click to add name</a:t>
            </a:r>
          </a:p>
        </p:txBody>
      </p:sp>
      <p:sp>
        <p:nvSpPr>
          <p:cNvPr id="23" name="Rectangle 22">
            <a:extLst>
              <a:ext uri="{FF2B5EF4-FFF2-40B4-BE49-F238E27FC236}">
                <a16:creationId xmlns:a16="http://schemas.microsoft.com/office/drawing/2014/main" id="{1F410E56-EAA4-184C-A88F-39DBFF3B3134}"/>
              </a:ext>
            </a:extLst>
          </p:cNvPr>
          <p:cNvSpPr/>
          <p:nvPr userDrawn="1"/>
        </p:nvSpPr>
        <p:spPr>
          <a:xfrm>
            <a:off x="6096000" y="0"/>
            <a:ext cx="1285929" cy="2646878"/>
          </a:xfrm>
          <a:prstGeom prst="rect">
            <a:avLst/>
          </a:prstGeom>
        </p:spPr>
        <p:txBody>
          <a:bodyPr wrap="none">
            <a:spAutoFit/>
          </a:bodyPr>
          <a:lstStyle/>
          <a:p>
            <a:r>
              <a:rPr lang="en-US" sz="16600" b="1" i="0">
                <a:solidFill>
                  <a:schemeClr val="tx2"/>
                </a:solidFill>
                <a:latin typeface="IBM Plex Serif" panose="02060503050406000203" pitchFamily="18" charset="77"/>
              </a:rPr>
              <a:t>“</a:t>
            </a:r>
          </a:p>
        </p:txBody>
      </p:sp>
      <p:sp>
        <p:nvSpPr>
          <p:cNvPr id="19" name="Freeform 18">
            <a:extLst>
              <a:ext uri="{FF2B5EF4-FFF2-40B4-BE49-F238E27FC236}">
                <a16:creationId xmlns:a16="http://schemas.microsoft.com/office/drawing/2014/main" id="{73AC0119-2425-DB42-917D-CE92E1BED7B2}"/>
              </a:ext>
            </a:extLst>
          </p:cNvPr>
          <p:cNvSpPr/>
          <p:nvPr userDrawn="1"/>
        </p:nvSpPr>
        <p:spPr>
          <a:xfrm>
            <a:off x="0" y="0"/>
            <a:ext cx="6096000" cy="6866389"/>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77799" y="178129"/>
            <a:ext cx="5740401" cy="6511595"/>
          </a:xfrm>
          <a:prstGeom prst="rect">
            <a:avLst/>
          </a:prstGeom>
          <a:solidFill>
            <a:schemeClr val="bg1"/>
          </a:solidFill>
        </p:spPr>
        <p:txBody>
          <a:bodyPr wrap="square" rIns="36000" anchor="ctr">
            <a:noAutofit/>
          </a:bodyPr>
          <a:lstStyle>
            <a:lvl1pPr algn="ctr">
              <a:defRPr/>
            </a:lvl1pPr>
          </a:lstStyle>
          <a:p>
            <a:r>
              <a:rPr lang="en-US"/>
              <a:t>Drop photo here</a:t>
            </a:r>
            <a:br>
              <a:rPr lang="en-US"/>
            </a:br>
            <a:r>
              <a:rPr lang="en-US"/>
              <a:t>to add background photo</a:t>
            </a:r>
          </a:p>
        </p:txBody>
      </p:sp>
      <p:sp>
        <p:nvSpPr>
          <p:cNvPr id="24" name="Rectangle 23">
            <a:extLst>
              <a:ext uri="{FF2B5EF4-FFF2-40B4-BE49-F238E27FC236}">
                <a16:creationId xmlns:a16="http://schemas.microsoft.com/office/drawing/2014/main" id="{01CCB49D-21BD-7E44-AE19-8BE23A6D654A}"/>
              </a:ext>
            </a:extLst>
          </p:cNvPr>
          <p:cNvSpPr/>
          <p:nvPr userDrawn="1"/>
        </p:nvSpPr>
        <p:spPr>
          <a:xfrm>
            <a:off x="10760656" y="4450959"/>
            <a:ext cx="1285929" cy="2646878"/>
          </a:xfrm>
          <a:prstGeom prst="rect">
            <a:avLst/>
          </a:prstGeom>
        </p:spPr>
        <p:txBody>
          <a:bodyPr wrap="none">
            <a:spAutoFit/>
          </a:bodyPr>
          <a:lstStyle/>
          <a:p>
            <a:r>
              <a:rPr lang="en-US" sz="16600" b="1" i="0">
                <a:solidFill>
                  <a:schemeClr val="tx2"/>
                </a:solidFill>
                <a:latin typeface="IBM Plex Serif" panose="02060503050406000203" pitchFamily="18" charset="77"/>
              </a:rPr>
              <a:t>”</a:t>
            </a:r>
          </a:p>
        </p:txBody>
      </p:sp>
      <p:grpSp>
        <p:nvGrpSpPr>
          <p:cNvPr id="12" name="Group 11">
            <a:extLst>
              <a:ext uri="{FF2B5EF4-FFF2-40B4-BE49-F238E27FC236}">
                <a16:creationId xmlns:a16="http://schemas.microsoft.com/office/drawing/2014/main" id="{C9F41714-F924-A244-BE72-B26C0FF4E3AF}"/>
              </a:ext>
            </a:extLst>
          </p:cNvPr>
          <p:cNvGrpSpPr/>
          <p:nvPr userDrawn="1"/>
        </p:nvGrpSpPr>
        <p:grpSpPr>
          <a:xfrm>
            <a:off x="12087188" y="-254000"/>
            <a:ext cx="2167267" cy="2173235"/>
            <a:chOff x="12087188" y="-254000"/>
            <a:chExt cx="2167267" cy="2173235"/>
          </a:xfrm>
        </p:grpSpPr>
        <p:sp>
          <p:nvSpPr>
            <p:cNvPr id="13" name="Rectangle 12">
              <a:extLst>
                <a:ext uri="{FF2B5EF4-FFF2-40B4-BE49-F238E27FC236}">
                  <a16:creationId xmlns:a16="http://schemas.microsoft.com/office/drawing/2014/main" id="{CCE7BC2F-831C-944A-8470-701424192F58}"/>
                </a:ext>
              </a:extLst>
            </p:cNvPr>
            <p:cNvSpPr/>
            <p:nvPr userDrawn="1"/>
          </p:nvSpPr>
          <p:spPr>
            <a:xfrm>
              <a:off x="12254204" y="199076"/>
              <a:ext cx="2000251" cy="1720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EC01ED7C-4A2C-4B4D-9216-D8952D75E436}"/>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ight Triangle 14">
              <a:extLst>
                <a:ext uri="{FF2B5EF4-FFF2-40B4-BE49-F238E27FC236}">
                  <a16:creationId xmlns:a16="http://schemas.microsoft.com/office/drawing/2014/main" id="{B6A7134A-CEF3-FE4F-8F91-9A5C7405DA0B}"/>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F6E54909-2FBE-1442-ADE2-383CA8D7C399}"/>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0" name="TextBox 19">
              <a:extLst>
                <a:ext uri="{FF2B5EF4-FFF2-40B4-BE49-F238E27FC236}">
                  <a16:creationId xmlns:a16="http://schemas.microsoft.com/office/drawing/2014/main" id="{4519FFAA-9F8D-794C-AE44-2E1CAF20267D}"/>
                </a:ext>
              </a:extLst>
            </p:cNvPr>
            <p:cNvSpPr txBox="1"/>
            <p:nvPr userDrawn="1"/>
          </p:nvSpPr>
          <p:spPr>
            <a:xfrm>
              <a:off x="12335975" y="461901"/>
              <a:ext cx="1797275" cy="1417141"/>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p:txBody>
        </p:sp>
      </p:grpSp>
      <p:grpSp>
        <p:nvGrpSpPr>
          <p:cNvPr id="22" name="Group 21">
            <a:extLst>
              <a:ext uri="{FF2B5EF4-FFF2-40B4-BE49-F238E27FC236}">
                <a16:creationId xmlns:a16="http://schemas.microsoft.com/office/drawing/2014/main" id="{73217B99-8742-3E46-B2BF-71FB0F5C24BD}"/>
              </a:ext>
            </a:extLst>
          </p:cNvPr>
          <p:cNvGrpSpPr/>
          <p:nvPr userDrawn="1"/>
        </p:nvGrpSpPr>
        <p:grpSpPr>
          <a:xfrm>
            <a:off x="12192000" y="-947342"/>
            <a:ext cx="2427514" cy="605550"/>
            <a:chOff x="12192000" y="-947342"/>
            <a:chExt cx="2427514" cy="605550"/>
          </a:xfrm>
        </p:grpSpPr>
        <p:sp>
          <p:nvSpPr>
            <p:cNvPr id="25" name="TextBox 24">
              <a:extLst>
                <a:ext uri="{FF2B5EF4-FFF2-40B4-BE49-F238E27FC236}">
                  <a16:creationId xmlns:a16="http://schemas.microsoft.com/office/drawing/2014/main" id="{6DDA80C0-2944-9A4D-BA36-E44D2CA0422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6" name="Picture 25">
              <a:extLst>
                <a:ext uri="{FF2B5EF4-FFF2-40B4-BE49-F238E27FC236}">
                  <a16:creationId xmlns:a16="http://schemas.microsoft.com/office/drawing/2014/main" id="{5587CC0E-8820-D748-832A-58923F3A353E}"/>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21" name="Colour Pillar">
            <a:extLst>
              <a:ext uri="{FF2B5EF4-FFF2-40B4-BE49-F238E27FC236}">
                <a16:creationId xmlns:a16="http://schemas.microsoft.com/office/drawing/2014/main" id="{8B73D891-1430-FA47-8D6F-29D23FE013FE}"/>
              </a:ext>
            </a:extLst>
          </p:cNvPr>
          <p:cNvSpPr/>
          <p:nvPr userDrawn="1"/>
        </p:nvSpPr>
        <p:spPr>
          <a:xfrm>
            <a:off x="5918200" y="178128"/>
            <a:ext cx="176400" cy="651159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8" name="Picture 27" descr="Lassonde | York University Logo">
            <a:extLst>
              <a:ext uri="{FF2B5EF4-FFF2-40B4-BE49-F238E27FC236}">
                <a16:creationId xmlns:a16="http://schemas.microsoft.com/office/drawing/2014/main" id="{0839B5B1-A33A-5C4A-85BC-6A9F340ED076}"/>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1914197854"/>
      </p:ext>
    </p:extLst>
  </p:cSld>
  <p:clrMapOvr>
    <a:masterClrMapping/>
  </p:clrMapOvr>
  <p:extLst>
    <p:ext uri="{DCECCB84-F9BA-43D5-87BE-67443E8EF086}">
      <p15:sldGuideLst xmlns:p15="http://schemas.microsoft.com/office/powerpoint/2012/main">
        <p15:guide id="4" pos="7363">
          <p15:clr>
            <a:srgbClr val="FBAE40"/>
          </p15:clr>
        </p15:guide>
        <p15:guide id="7" orient="horz" pos="3612">
          <p15:clr>
            <a:srgbClr val="FBAE40"/>
          </p15:clr>
        </p15:guide>
        <p15:guide id="8" orient="horz" pos="3816">
          <p15:clr>
            <a:srgbClr val="FBAE40"/>
          </p15:clr>
        </p15:guide>
        <p15:guide id="9" orient="horz" pos="482">
          <p15:clr>
            <a:srgbClr val="FBAE40"/>
          </p15:clr>
        </p15:guide>
        <p15:guide id="10" pos="42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2">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27E5C04-A6BF-204B-B6E3-68227002AE82}"/>
              </a:ext>
            </a:extLst>
          </p:cNvPr>
          <p:cNvSpPr/>
          <p:nvPr userDrawn="1"/>
        </p:nvSpPr>
        <p:spPr>
          <a:xfrm>
            <a:off x="-1" y="1"/>
            <a:ext cx="12192002"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75EFF4A-70A8-9248-B4BA-E3DED7A31700}"/>
              </a:ext>
            </a:extLst>
          </p:cNvPr>
          <p:cNvSpPr/>
          <p:nvPr userDrawn="1"/>
        </p:nvSpPr>
        <p:spPr>
          <a:xfrm>
            <a:off x="-1607336"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16" name="Rectangle 15">
            <a:extLst>
              <a:ext uri="{FF2B5EF4-FFF2-40B4-BE49-F238E27FC236}">
                <a16:creationId xmlns:a16="http://schemas.microsoft.com/office/drawing/2014/main" id="{DB5AEFE7-B037-6846-9200-FA1D40FA2490}"/>
              </a:ext>
            </a:extLst>
          </p:cNvPr>
          <p:cNvSpPr/>
          <p:nvPr userDrawn="1"/>
        </p:nvSpPr>
        <p:spPr>
          <a:xfrm>
            <a:off x="-1607336" y="3654952"/>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9" name="Left Bracket 8">
            <a:extLst>
              <a:ext uri="{FF2B5EF4-FFF2-40B4-BE49-F238E27FC236}">
                <a16:creationId xmlns:a16="http://schemas.microsoft.com/office/drawing/2014/main" id="{120EEB4F-ABEE-814D-8EF3-50DC5B4DAC66}"/>
              </a:ext>
            </a:extLst>
          </p:cNvPr>
          <p:cNvSpPr/>
          <p:nvPr userDrawn="1"/>
        </p:nvSpPr>
        <p:spPr>
          <a:xfrm>
            <a:off x="-282633" y="1463040"/>
            <a:ext cx="133004" cy="219456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ket 18">
            <a:extLst>
              <a:ext uri="{FF2B5EF4-FFF2-40B4-BE49-F238E27FC236}">
                <a16:creationId xmlns:a16="http://schemas.microsoft.com/office/drawing/2014/main" id="{E87ECFFE-7F36-694E-8F11-4253B1666900}"/>
              </a:ext>
            </a:extLst>
          </p:cNvPr>
          <p:cNvSpPr/>
          <p:nvPr userDrawn="1"/>
        </p:nvSpPr>
        <p:spPr>
          <a:xfrm>
            <a:off x="-282633" y="3684494"/>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Picture Placeholder 44">
            <a:extLst>
              <a:ext uri="{FF2B5EF4-FFF2-40B4-BE49-F238E27FC236}">
                <a16:creationId xmlns:a16="http://schemas.microsoft.com/office/drawing/2014/main" id="{F5BD97B7-13A7-B84E-93C8-BAEDDB323CA9}"/>
              </a:ext>
            </a:extLst>
          </p:cNvPr>
          <p:cNvSpPr>
            <a:spLocks noGrp="1"/>
          </p:cNvSpPr>
          <p:nvPr>
            <p:ph type="pic" sz="quarter" idx="15" hasCustomPrompt="1"/>
          </p:nvPr>
        </p:nvSpPr>
        <p:spPr>
          <a:xfrm>
            <a:off x="355599" y="355922"/>
            <a:ext cx="11485301" cy="6146157"/>
          </a:xfrm>
          <a:custGeom>
            <a:avLst/>
            <a:gdLst>
              <a:gd name="connsiteX0" fmla="*/ 0 w 11485301"/>
              <a:gd name="connsiteY0" fmla="*/ 0 h 6146157"/>
              <a:gd name="connsiteX1" fmla="*/ 11485301 w 11485301"/>
              <a:gd name="connsiteY1" fmla="*/ 0 h 6146157"/>
              <a:gd name="connsiteX2" fmla="*/ 11485301 w 11485301"/>
              <a:gd name="connsiteY2" fmla="*/ 733078 h 6146157"/>
              <a:gd name="connsiteX3" fmla="*/ 6816166 w 11485301"/>
              <a:gd name="connsiteY3" fmla="*/ 733078 h 6146157"/>
              <a:gd name="connsiteX4" fmla="*/ 6816166 w 11485301"/>
              <a:gd name="connsiteY4" fmla="*/ 5413078 h 6146157"/>
              <a:gd name="connsiteX5" fmla="*/ 11485301 w 11485301"/>
              <a:gd name="connsiteY5" fmla="*/ 5413078 h 6146157"/>
              <a:gd name="connsiteX6" fmla="*/ 11485301 w 11485301"/>
              <a:gd name="connsiteY6" fmla="*/ 6146157 h 6146157"/>
              <a:gd name="connsiteX7" fmla="*/ 0 w 11485301"/>
              <a:gd name="connsiteY7" fmla="*/ 6146157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5301" h="6146157">
                <a:moveTo>
                  <a:pt x="0" y="0"/>
                </a:moveTo>
                <a:lnTo>
                  <a:pt x="11485301" y="0"/>
                </a:lnTo>
                <a:lnTo>
                  <a:pt x="11485301" y="733078"/>
                </a:lnTo>
                <a:lnTo>
                  <a:pt x="6816166" y="733078"/>
                </a:lnTo>
                <a:lnTo>
                  <a:pt x="6816166" y="5413078"/>
                </a:lnTo>
                <a:lnTo>
                  <a:pt x="11485301" y="5413078"/>
                </a:lnTo>
                <a:lnTo>
                  <a:pt x="11485301" y="6146157"/>
                </a:lnTo>
                <a:lnTo>
                  <a:pt x="0" y="6146157"/>
                </a:lnTo>
                <a:close/>
              </a:path>
            </a:pathLst>
          </a:custGeom>
          <a:solidFill>
            <a:schemeClr val="bg1"/>
          </a:solidFill>
        </p:spPr>
        <p:txBody>
          <a:bodyPr wrap="square" lIns="288000" rIns="288000" anchor="ctr">
            <a:noAutofit/>
          </a:bodyPr>
          <a:lstStyle>
            <a:lvl1pPr algn="l">
              <a:defRPr/>
            </a:lvl1pPr>
          </a:lstStyle>
          <a:p>
            <a:r>
              <a:rPr lang="en-US"/>
              <a:t>Drop photo here to add background photo</a:t>
            </a:r>
          </a:p>
        </p:txBody>
      </p:sp>
      <p:sp>
        <p:nvSpPr>
          <p:cNvPr id="40" name="Text Placeholder 12">
            <a:extLst>
              <a:ext uri="{FF2B5EF4-FFF2-40B4-BE49-F238E27FC236}">
                <a16:creationId xmlns:a16="http://schemas.microsoft.com/office/drawing/2014/main" id="{7B592B49-0EC0-A743-96BA-8989B7B85375}"/>
              </a:ext>
            </a:extLst>
          </p:cNvPr>
          <p:cNvSpPr>
            <a:spLocks noGrp="1"/>
          </p:cNvSpPr>
          <p:nvPr>
            <p:ph type="body" sz="quarter" idx="10" hasCustomPrompt="1"/>
          </p:nvPr>
        </p:nvSpPr>
        <p:spPr>
          <a:xfrm>
            <a:off x="7534759" y="1470660"/>
            <a:ext cx="4301133" cy="2186940"/>
          </a:xfrm>
          <a:solidFill>
            <a:schemeClr val="accent1"/>
          </a:solidFill>
          <a:ln>
            <a:noFill/>
          </a:ln>
        </p:spPr>
        <p:txBody>
          <a:bodyPr lIns="0" tIns="36000" rIns="72000" bIns="0" anchor="b">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Presentation Title</a:t>
            </a:r>
          </a:p>
        </p:txBody>
      </p:sp>
      <p:cxnSp>
        <p:nvCxnSpPr>
          <p:cNvPr id="42" name="Straight Connector 41">
            <a:extLst>
              <a:ext uri="{FF2B5EF4-FFF2-40B4-BE49-F238E27FC236}">
                <a16:creationId xmlns:a16="http://schemas.microsoft.com/office/drawing/2014/main" id="{3A2D2F57-8905-8542-879D-5BEC70B9E59B}"/>
              </a:ext>
            </a:extLst>
          </p:cNvPr>
          <p:cNvCxnSpPr>
            <a:cxnSpLocks/>
          </p:cNvCxnSpPr>
          <p:nvPr userDrawn="1"/>
        </p:nvCxnSpPr>
        <p:spPr>
          <a:xfrm>
            <a:off x="7524313" y="4804806"/>
            <a:ext cx="43171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63748CCE-26B5-5D41-89FB-59B42FBB7DB2}"/>
              </a:ext>
            </a:extLst>
          </p:cNvPr>
          <p:cNvSpPr>
            <a:spLocks noGrp="1"/>
          </p:cNvSpPr>
          <p:nvPr>
            <p:ph type="body" sz="quarter" idx="13" hasCustomPrompt="1"/>
          </p:nvPr>
        </p:nvSpPr>
        <p:spPr>
          <a:xfrm>
            <a:off x="7534759" y="4301625"/>
            <a:ext cx="4301133" cy="315212"/>
          </a:xfrm>
          <a:solidFill>
            <a:schemeClr val="accent1"/>
          </a:solidFill>
          <a:ln>
            <a:noFill/>
          </a:ln>
        </p:spPr>
        <p:txBody>
          <a:bodyPr lIns="0" tIns="0" rIns="18000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44" name="Text Placeholder 12">
            <a:extLst>
              <a:ext uri="{FF2B5EF4-FFF2-40B4-BE49-F238E27FC236}">
                <a16:creationId xmlns:a16="http://schemas.microsoft.com/office/drawing/2014/main" id="{67A70469-0018-424E-A184-7DA2CDC0F6CF}"/>
              </a:ext>
            </a:extLst>
          </p:cNvPr>
          <p:cNvSpPr>
            <a:spLocks noGrp="1"/>
          </p:cNvSpPr>
          <p:nvPr>
            <p:ph type="body" sz="quarter" idx="14" hasCustomPrompt="1"/>
          </p:nvPr>
        </p:nvSpPr>
        <p:spPr>
          <a:xfrm>
            <a:off x="7534759" y="3665115"/>
            <a:ext cx="4301133" cy="631755"/>
          </a:xfrm>
          <a:solidFill>
            <a:schemeClr val="accent1"/>
          </a:solidFill>
          <a:ln>
            <a:noFill/>
          </a:ln>
        </p:spPr>
        <p:txBody>
          <a:bodyPr lIns="0" tIns="72000" rIns="180000" bIns="0" anchor="t">
            <a:noAutofit/>
          </a:bodyPr>
          <a:lstStyle>
            <a:lvl1pPr>
              <a:lnSpc>
                <a:spcPct val="100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pic>
        <p:nvPicPr>
          <p:cNvPr id="46" name="Picture Placeholder 9" descr="Lassonde | York University Logo">
            <a:extLst>
              <a:ext uri="{FF2B5EF4-FFF2-40B4-BE49-F238E27FC236}">
                <a16:creationId xmlns:a16="http://schemas.microsoft.com/office/drawing/2014/main" id="{EAFBF119-0909-5F4E-9C66-1F58D0992556}"/>
              </a:ext>
            </a:extLst>
          </p:cNvPr>
          <p:cNvPicPr>
            <a:picLocks noChangeAspect="1"/>
          </p:cNvPicPr>
          <p:nvPr userDrawn="1"/>
        </p:nvPicPr>
        <p:blipFill>
          <a:blip r:embed="rId2"/>
          <a:srcRect/>
          <a:stretch/>
        </p:blipFill>
        <p:spPr>
          <a:xfrm>
            <a:off x="7534759" y="5072371"/>
            <a:ext cx="2743392" cy="348299"/>
          </a:xfrm>
          <a:prstGeom prst="rect">
            <a:avLst/>
          </a:prstGeom>
        </p:spPr>
      </p:pic>
      <p:grpSp>
        <p:nvGrpSpPr>
          <p:cNvPr id="47" name="Group 46">
            <a:extLst>
              <a:ext uri="{FF2B5EF4-FFF2-40B4-BE49-F238E27FC236}">
                <a16:creationId xmlns:a16="http://schemas.microsoft.com/office/drawing/2014/main" id="{2C59785A-1C5B-764B-93A8-66D735988470}"/>
              </a:ext>
            </a:extLst>
          </p:cNvPr>
          <p:cNvGrpSpPr/>
          <p:nvPr userDrawn="1"/>
        </p:nvGrpSpPr>
        <p:grpSpPr>
          <a:xfrm>
            <a:off x="12065000" y="-947342"/>
            <a:ext cx="2554514" cy="8075345"/>
            <a:chOff x="12065000" y="-947342"/>
            <a:chExt cx="2554514" cy="8075345"/>
          </a:xfrm>
        </p:grpSpPr>
        <p:grpSp>
          <p:nvGrpSpPr>
            <p:cNvPr id="48" name="Group 47">
              <a:extLst>
                <a:ext uri="{FF2B5EF4-FFF2-40B4-BE49-F238E27FC236}">
                  <a16:creationId xmlns:a16="http://schemas.microsoft.com/office/drawing/2014/main" id="{2F629B9F-C43A-5647-9209-DD7D8BD59E95}"/>
                </a:ext>
              </a:extLst>
            </p:cNvPr>
            <p:cNvGrpSpPr/>
            <p:nvPr userDrawn="1"/>
          </p:nvGrpSpPr>
          <p:grpSpPr>
            <a:xfrm>
              <a:off x="12192000" y="-947342"/>
              <a:ext cx="2427514" cy="605550"/>
              <a:chOff x="12192000" y="-947342"/>
              <a:chExt cx="2427514" cy="605550"/>
            </a:xfrm>
          </p:grpSpPr>
          <p:sp>
            <p:nvSpPr>
              <p:cNvPr id="95" name="TextBox 94">
                <a:extLst>
                  <a:ext uri="{FF2B5EF4-FFF2-40B4-BE49-F238E27FC236}">
                    <a16:creationId xmlns:a16="http://schemas.microsoft.com/office/drawing/2014/main" id="{C7533273-0AA0-464F-A55E-0338B5F7E6C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96" name="Picture 95">
                <a:extLst>
                  <a:ext uri="{FF2B5EF4-FFF2-40B4-BE49-F238E27FC236}">
                    <a16:creationId xmlns:a16="http://schemas.microsoft.com/office/drawing/2014/main" id="{DE6702FB-8ECF-D04C-BACA-6D312950589F}"/>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49" name="Group 48">
              <a:extLst>
                <a:ext uri="{FF2B5EF4-FFF2-40B4-BE49-F238E27FC236}">
                  <a16:creationId xmlns:a16="http://schemas.microsoft.com/office/drawing/2014/main" id="{74B5BA0F-BDF2-914C-9D85-BA2C1EC53C7F}"/>
                </a:ext>
              </a:extLst>
            </p:cNvPr>
            <p:cNvGrpSpPr/>
            <p:nvPr userDrawn="1"/>
          </p:nvGrpSpPr>
          <p:grpSpPr>
            <a:xfrm>
              <a:off x="12065000" y="-254000"/>
              <a:ext cx="2171700" cy="3007249"/>
              <a:chOff x="12115800" y="0"/>
              <a:chExt cx="2171700" cy="3007249"/>
            </a:xfrm>
          </p:grpSpPr>
          <p:sp>
            <p:nvSpPr>
              <p:cNvPr id="61" name="Rectangle 60">
                <a:extLst>
                  <a:ext uri="{FF2B5EF4-FFF2-40B4-BE49-F238E27FC236}">
                    <a16:creationId xmlns:a16="http://schemas.microsoft.com/office/drawing/2014/main" id="{81E36A2B-5807-844B-8A14-CEC40A0B8CBC}"/>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a:extLst>
                  <a:ext uri="{FF2B5EF4-FFF2-40B4-BE49-F238E27FC236}">
                    <a16:creationId xmlns:a16="http://schemas.microsoft.com/office/drawing/2014/main" id="{E190AD73-9D71-9B40-8E02-8678C77ACDCE}"/>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ight Triangle 62">
                <a:extLst>
                  <a:ext uri="{FF2B5EF4-FFF2-40B4-BE49-F238E27FC236}">
                    <a16:creationId xmlns:a16="http://schemas.microsoft.com/office/drawing/2014/main" id="{C25DC632-F831-B648-8B9C-859172693E55}"/>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7463FEAB-B334-C747-9F4D-5FCC7F4FD2B4}"/>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91" name="TextBox 90">
                <a:extLst>
                  <a:ext uri="{FF2B5EF4-FFF2-40B4-BE49-F238E27FC236}">
                    <a16:creationId xmlns:a16="http://schemas.microsoft.com/office/drawing/2014/main" id="{39A86E7D-AB89-9045-97EF-5D9F61689895}"/>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50" name="Group 49">
              <a:extLst>
                <a:ext uri="{FF2B5EF4-FFF2-40B4-BE49-F238E27FC236}">
                  <a16:creationId xmlns:a16="http://schemas.microsoft.com/office/drawing/2014/main" id="{6FEA8D75-9A80-9D4C-93AF-CCB77A431A8D}"/>
                </a:ext>
              </a:extLst>
            </p:cNvPr>
            <p:cNvGrpSpPr/>
            <p:nvPr userDrawn="1"/>
          </p:nvGrpSpPr>
          <p:grpSpPr>
            <a:xfrm>
              <a:off x="12237133" y="2882622"/>
              <a:ext cx="2011532" cy="985422"/>
              <a:chOff x="12272640" y="6571606"/>
              <a:chExt cx="1538402" cy="985422"/>
            </a:xfrm>
          </p:grpSpPr>
          <p:sp>
            <p:nvSpPr>
              <p:cNvPr id="58" name="Rectangle 57">
                <a:extLst>
                  <a:ext uri="{FF2B5EF4-FFF2-40B4-BE49-F238E27FC236}">
                    <a16:creationId xmlns:a16="http://schemas.microsoft.com/office/drawing/2014/main" id="{46789E6C-260D-E145-AB15-89AEB3610962}"/>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59" name="TextBox 58">
                <a:extLst>
                  <a:ext uri="{FF2B5EF4-FFF2-40B4-BE49-F238E27FC236}">
                    <a16:creationId xmlns:a16="http://schemas.microsoft.com/office/drawing/2014/main" id="{EAA2B3F3-136C-9C46-A45E-9F239F283C92}"/>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60" name="Picture 59">
                <a:extLst>
                  <a:ext uri="{FF2B5EF4-FFF2-40B4-BE49-F238E27FC236}">
                    <a16:creationId xmlns:a16="http://schemas.microsoft.com/office/drawing/2014/main" id="{D1E0634A-4A87-EA4C-8096-5B7DACD169C9}"/>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51" name="Group 50">
              <a:extLst>
                <a:ext uri="{FF2B5EF4-FFF2-40B4-BE49-F238E27FC236}">
                  <a16:creationId xmlns:a16="http://schemas.microsoft.com/office/drawing/2014/main" id="{26B4BD53-C6A8-E841-ACEE-76BB55F3401A}"/>
                </a:ext>
              </a:extLst>
            </p:cNvPr>
            <p:cNvGrpSpPr/>
            <p:nvPr userDrawn="1"/>
          </p:nvGrpSpPr>
          <p:grpSpPr>
            <a:xfrm>
              <a:off x="12236449" y="4009675"/>
              <a:ext cx="2147063" cy="3118328"/>
              <a:chOff x="12236449" y="4803495"/>
              <a:chExt cx="2147063" cy="3118328"/>
            </a:xfrm>
          </p:grpSpPr>
          <p:grpSp>
            <p:nvGrpSpPr>
              <p:cNvPr id="52" name="Group 51">
                <a:extLst>
                  <a:ext uri="{FF2B5EF4-FFF2-40B4-BE49-F238E27FC236}">
                    <a16:creationId xmlns:a16="http://schemas.microsoft.com/office/drawing/2014/main" id="{C2030B0B-E41D-9B44-98EF-E7EC0AECFEE1}"/>
                  </a:ext>
                </a:extLst>
              </p:cNvPr>
              <p:cNvGrpSpPr/>
              <p:nvPr userDrawn="1"/>
            </p:nvGrpSpPr>
            <p:grpSpPr>
              <a:xfrm>
                <a:off x="12236449" y="4803495"/>
                <a:ext cx="2147063" cy="2485366"/>
                <a:chOff x="12287249" y="1112812"/>
                <a:chExt cx="2147063" cy="3086847"/>
              </a:xfrm>
            </p:grpSpPr>
            <p:sp>
              <p:nvSpPr>
                <p:cNvPr id="54" name="Rectangle 53">
                  <a:extLst>
                    <a:ext uri="{FF2B5EF4-FFF2-40B4-BE49-F238E27FC236}">
                      <a16:creationId xmlns:a16="http://schemas.microsoft.com/office/drawing/2014/main" id="{7132D2F4-70B4-8C44-A83B-986D74015DA9}"/>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angle 54">
                  <a:extLst>
                    <a:ext uri="{FF2B5EF4-FFF2-40B4-BE49-F238E27FC236}">
                      <a16:creationId xmlns:a16="http://schemas.microsoft.com/office/drawing/2014/main" id="{C8BE4998-98EC-6240-9EB9-C0EF343C6FC7}"/>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TextBox 55">
                  <a:extLst>
                    <a:ext uri="{FF2B5EF4-FFF2-40B4-BE49-F238E27FC236}">
                      <a16:creationId xmlns:a16="http://schemas.microsoft.com/office/drawing/2014/main" id="{47F8DD46-23B8-F743-AAF7-FDC423D5F432}"/>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57" name="TextBox 56">
                  <a:extLst>
                    <a:ext uri="{FF2B5EF4-FFF2-40B4-BE49-F238E27FC236}">
                      <a16:creationId xmlns:a16="http://schemas.microsoft.com/office/drawing/2014/main" id="{A2A99359-DC31-144D-A7E6-2367C2BB1656}"/>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53" name="Picture 52" descr="A screenshot of a cell phone&#10;&#10;Description automatically generated">
                <a:extLst>
                  <a:ext uri="{FF2B5EF4-FFF2-40B4-BE49-F238E27FC236}">
                    <a16:creationId xmlns:a16="http://schemas.microsoft.com/office/drawing/2014/main" id="{0D61F967-130F-EA4D-B608-A4B20EAE23A7}"/>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34" name="Colour Pillar">
            <a:extLst>
              <a:ext uri="{FF2B5EF4-FFF2-40B4-BE49-F238E27FC236}">
                <a16:creationId xmlns:a16="http://schemas.microsoft.com/office/drawing/2014/main" id="{C9C1709C-6208-5C49-AC7B-17BFD48BCC7D}"/>
              </a:ext>
            </a:extLst>
          </p:cNvPr>
          <p:cNvSpPr/>
          <p:nvPr userDrawn="1"/>
        </p:nvSpPr>
        <p:spPr>
          <a:xfrm>
            <a:off x="-2772" y="356400"/>
            <a:ext cx="353292"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79648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7676239"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61" name="Rectangle 60">
            <a:extLst>
              <a:ext uri="{FF2B5EF4-FFF2-40B4-BE49-F238E27FC236}">
                <a16:creationId xmlns:a16="http://schemas.microsoft.com/office/drawing/2014/main" id="{E2808EE8-9812-924F-92E0-A705FC0A1140}"/>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53">
            <a:extLst>
              <a:ext uri="{FF2B5EF4-FFF2-40B4-BE49-F238E27FC236}">
                <a16:creationId xmlns:a16="http://schemas.microsoft.com/office/drawing/2014/main" id="{A0672088-1724-3342-BFB3-A9C3D78E98EA}"/>
              </a:ext>
            </a:extLst>
          </p:cNvPr>
          <p:cNvSpPr>
            <a:spLocks noGrp="1"/>
          </p:cNvSpPr>
          <p:nvPr>
            <p:ph type="body" sz="quarter" idx="12" hasCustomPrompt="1"/>
          </p:nvPr>
        </p:nvSpPr>
        <p:spPr>
          <a:xfrm>
            <a:off x="518431" y="1196975"/>
            <a:ext cx="5420895"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63" name="Text Placeholder 53">
            <a:extLst>
              <a:ext uri="{FF2B5EF4-FFF2-40B4-BE49-F238E27FC236}">
                <a16:creationId xmlns:a16="http://schemas.microsoft.com/office/drawing/2014/main" id="{A88E9F13-81DC-8F4C-8230-3311B1E57DD9}"/>
              </a:ext>
            </a:extLst>
          </p:cNvPr>
          <p:cNvSpPr>
            <a:spLocks noGrp="1"/>
          </p:cNvSpPr>
          <p:nvPr>
            <p:ph type="body" sz="quarter" idx="13" hasCustomPrompt="1"/>
          </p:nvPr>
        </p:nvSpPr>
        <p:spPr>
          <a:xfrm>
            <a:off x="6254750" y="1196975"/>
            <a:ext cx="5430910" cy="522097"/>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10" name="Text Placeholder 57">
            <a:extLst>
              <a:ext uri="{FF2B5EF4-FFF2-40B4-BE49-F238E27FC236}">
                <a16:creationId xmlns:a16="http://schemas.microsoft.com/office/drawing/2014/main" id="{76B0A7DC-3DDF-4F4C-9115-94893364EA17}"/>
              </a:ext>
            </a:extLst>
          </p:cNvPr>
          <p:cNvSpPr>
            <a:spLocks noGrp="1"/>
          </p:cNvSpPr>
          <p:nvPr>
            <p:ph type="body" sz="quarter" idx="15"/>
          </p:nvPr>
        </p:nvSpPr>
        <p:spPr>
          <a:xfrm>
            <a:off x="518859" y="1773239"/>
            <a:ext cx="5420468" cy="4451938"/>
          </a:xfrm>
        </p:spPr>
        <p:txBody>
          <a:bodyPr lIns="0">
            <a:no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7">
            <a:extLst>
              <a:ext uri="{FF2B5EF4-FFF2-40B4-BE49-F238E27FC236}">
                <a16:creationId xmlns:a16="http://schemas.microsoft.com/office/drawing/2014/main" id="{FBDE887A-1A03-0340-A830-921CEFD49730}"/>
              </a:ext>
            </a:extLst>
          </p:cNvPr>
          <p:cNvSpPr>
            <a:spLocks noGrp="1"/>
          </p:cNvSpPr>
          <p:nvPr>
            <p:ph type="body" sz="quarter" idx="16"/>
          </p:nvPr>
        </p:nvSpPr>
        <p:spPr>
          <a:xfrm>
            <a:off x="6254634" y="1773238"/>
            <a:ext cx="5434130" cy="4451939"/>
          </a:xfrm>
        </p:spPr>
        <p:txBody>
          <a:bodyPr lIns="0">
            <a:no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assonde | York University Logo">
            <a:extLst>
              <a:ext uri="{FF2B5EF4-FFF2-40B4-BE49-F238E27FC236}">
                <a16:creationId xmlns:a16="http://schemas.microsoft.com/office/drawing/2014/main" id="{AE9C6DB6-D960-C544-995E-AD0268DE6CAB}"/>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734595137"/>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754">
          <p15:clr>
            <a:srgbClr val="FBAE40"/>
          </p15:clr>
        </p15:guide>
        <p15:guide id="10" orient="horz" pos="1117">
          <p15:clr>
            <a:srgbClr val="FBAE40"/>
          </p15:clr>
        </p15:guide>
        <p15:guide id="12" orient="horz" pos="3884">
          <p15:clr>
            <a:srgbClr val="FBAE40"/>
          </p15:clr>
        </p15:guide>
        <p15:guide id="13" orient="horz" pos="426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127343"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61" name="Rectangle 60">
            <a:extLst>
              <a:ext uri="{FF2B5EF4-FFF2-40B4-BE49-F238E27FC236}">
                <a16:creationId xmlns:a16="http://schemas.microsoft.com/office/drawing/2014/main" id="{E2808EE8-9812-924F-92E0-A705FC0A1140}"/>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57">
            <a:extLst>
              <a:ext uri="{FF2B5EF4-FFF2-40B4-BE49-F238E27FC236}">
                <a16:creationId xmlns:a16="http://schemas.microsoft.com/office/drawing/2014/main" id="{8FDBC224-29B7-D94D-A917-7189CF9D8DFF}"/>
              </a:ext>
            </a:extLst>
          </p:cNvPr>
          <p:cNvSpPr>
            <a:spLocks noGrp="1"/>
          </p:cNvSpPr>
          <p:nvPr>
            <p:ph type="body" sz="quarter" idx="15"/>
          </p:nvPr>
        </p:nvSpPr>
        <p:spPr>
          <a:xfrm>
            <a:off x="518859" y="1773238"/>
            <a:ext cx="3523302" cy="4392612"/>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7">
            <a:extLst>
              <a:ext uri="{FF2B5EF4-FFF2-40B4-BE49-F238E27FC236}">
                <a16:creationId xmlns:a16="http://schemas.microsoft.com/office/drawing/2014/main" id="{1ED52BD2-E8AE-D447-A7FC-9FAAD041AC09}"/>
              </a:ext>
            </a:extLst>
          </p:cNvPr>
          <p:cNvSpPr>
            <a:spLocks noGrp="1"/>
          </p:cNvSpPr>
          <p:nvPr>
            <p:ph type="body" sz="quarter" idx="19"/>
          </p:nvPr>
        </p:nvSpPr>
        <p:spPr>
          <a:xfrm>
            <a:off x="4338637" y="1773238"/>
            <a:ext cx="3510000" cy="4392612"/>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7">
            <a:extLst>
              <a:ext uri="{FF2B5EF4-FFF2-40B4-BE49-F238E27FC236}">
                <a16:creationId xmlns:a16="http://schemas.microsoft.com/office/drawing/2014/main" id="{70C5ADD5-F228-C64F-9A1A-553837A1E712}"/>
              </a:ext>
            </a:extLst>
          </p:cNvPr>
          <p:cNvSpPr>
            <a:spLocks noGrp="1"/>
          </p:cNvSpPr>
          <p:nvPr>
            <p:ph type="body" sz="quarter" idx="20"/>
          </p:nvPr>
        </p:nvSpPr>
        <p:spPr>
          <a:xfrm>
            <a:off x="8183540" y="1773238"/>
            <a:ext cx="3492560" cy="4392612"/>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3">
            <a:extLst>
              <a:ext uri="{FF2B5EF4-FFF2-40B4-BE49-F238E27FC236}">
                <a16:creationId xmlns:a16="http://schemas.microsoft.com/office/drawing/2014/main" id="{413C845C-EAE6-AF41-B604-B795A78D3EE5}"/>
              </a:ext>
            </a:extLst>
          </p:cNvPr>
          <p:cNvSpPr>
            <a:spLocks noGrp="1"/>
          </p:cNvSpPr>
          <p:nvPr>
            <p:ph type="body" sz="quarter" idx="12" hasCustomPrompt="1"/>
          </p:nvPr>
        </p:nvSpPr>
        <p:spPr>
          <a:xfrm>
            <a:off x="518432" y="1196975"/>
            <a:ext cx="3524932"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0" name="Text Placeholder 53">
            <a:extLst>
              <a:ext uri="{FF2B5EF4-FFF2-40B4-BE49-F238E27FC236}">
                <a16:creationId xmlns:a16="http://schemas.microsoft.com/office/drawing/2014/main" id="{231CCB01-79F2-F34F-BC4D-1031450FD5BD}"/>
              </a:ext>
            </a:extLst>
          </p:cNvPr>
          <p:cNvSpPr>
            <a:spLocks noGrp="1"/>
          </p:cNvSpPr>
          <p:nvPr>
            <p:ph type="body" sz="quarter" idx="21" hasCustomPrompt="1"/>
          </p:nvPr>
        </p:nvSpPr>
        <p:spPr>
          <a:xfrm>
            <a:off x="4332288" y="1196975"/>
            <a:ext cx="3524932"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1" name="Text Placeholder 53">
            <a:extLst>
              <a:ext uri="{FF2B5EF4-FFF2-40B4-BE49-F238E27FC236}">
                <a16:creationId xmlns:a16="http://schemas.microsoft.com/office/drawing/2014/main" id="{CF16F710-257F-5041-8125-90E471B9BAE2}"/>
              </a:ext>
            </a:extLst>
          </p:cNvPr>
          <p:cNvSpPr>
            <a:spLocks noGrp="1"/>
          </p:cNvSpPr>
          <p:nvPr>
            <p:ph type="body" sz="quarter" idx="22" hasCustomPrompt="1"/>
          </p:nvPr>
        </p:nvSpPr>
        <p:spPr>
          <a:xfrm>
            <a:off x="8184232" y="1196975"/>
            <a:ext cx="350453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pic>
        <p:nvPicPr>
          <p:cNvPr id="14" name="Picture 13" descr="Lassonde | York University Logo">
            <a:extLst>
              <a:ext uri="{FF2B5EF4-FFF2-40B4-BE49-F238E27FC236}">
                <a16:creationId xmlns:a16="http://schemas.microsoft.com/office/drawing/2014/main" id="{C5135CED-B9BA-3F46-96DF-7A08487C461F}"/>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084417651"/>
      </p:ext>
    </p:extLst>
  </p:cSld>
  <p:clrMapOvr>
    <a:masterClrMapping/>
  </p:clrMapOvr>
  <p:extLst>
    <p:ext uri="{DCECCB84-F9BA-43D5-87BE-67443E8EF086}">
      <p15:sldGuideLst xmlns:p15="http://schemas.microsoft.com/office/powerpoint/2012/main">
        <p15:guide id="3" pos="316">
          <p15:clr>
            <a:srgbClr val="FBAE40"/>
          </p15:clr>
        </p15:guide>
        <p15:guide id="6" pos="7363">
          <p15:clr>
            <a:srgbClr val="FBAE40"/>
          </p15:clr>
        </p15:guide>
        <p15:guide id="9" orient="horz" pos="1117">
          <p15:clr>
            <a:srgbClr val="FBAE40"/>
          </p15:clr>
        </p15:guide>
        <p15:guide id="12" orient="horz" pos="3888">
          <p15:clr>
            <a:srgbClr val="FBAE40"/>
          </p15:clr>
        </p15:guide>
        <p15:guide id="13" orient="horz" pos="754">
          <p15:clr>
            <a:srgbClr val="FBAE40"/>
          </p15:clr>
        </p15:guide>
        <p15:guide id="14" pos="2729">
          <p15:clr>
            <a:srgbClr val="FBAE40"/>
          </p15:clr>
        </p15:guide>
        <p15:guide id="15" pos="2547">
          <p15:clr>
            <a:srgbClr val="FBAE40"/>
          </p15:clr>
        </p15:guide>
        <p15:guide id="16" pos="4951">
          <p15:clr>
            <a:srgbClr val="FBAE40"/>
          </p15:clr>
        </p15:guide>
        <p15:guide id="17" pos="515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322415"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 name="Rectangle 4">
            <a:extLst>
              <a:ext uri="{FF2B5EF4-FFF2-40B4-BE49-F238E27FC236}">
                <a16:creationId xmlns:a16="http://schemas.microsoft.com/office/drawing/2014/main" id="{55ACEF09-F0CD-7449-9B9E-747B150BFF64}"/>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57">
            <a:extLst>
              <a:ext uri="{FF2B5EF4-FFF2-40B4-BE49-F238E27FC236}">
                <a16:creationId xmlns:a16="http://schemas.microsoft.com/office/drawing/2014/main" id="{E695CA26-1919-114C-BC11-38C996B851DE}"/>
              </a:ext>
            </a:extLst>
          </p:cNvPr>
          <p:cNvSpPr>
            <a:spLocks noGrp="1"/>
          </p:cNvSpPr>
          <p:nvPr>
            <p:ph type="body" sz="quarter" idx="15"/>
          </p:nvPr>
        </p:nvSpPr>
        <p:spPr>
          <a:xfrm>
            <a:off x="518859" y="1773238"/>
            <a:ext cx="2540528"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7">
            <a:extLst>
              <a:ext uri="{FF2B5EF4-FFF2-40B4-BE49-F238E27FC236}">
                <a16:creationId xmlns:a16="http://schemas.microsoft.com/office/drawing/2014/main" id="{E13C6EED-B55A-9647-A753-CA6B53800D1E}"/>
              </a:ext>
            </a:extLst>
          </p:cNvPr>
          <p:cNvSpPr>
            <a:spLocks noGrp="1"/>
          </p:cNvSpPr>
          <p:nvPr>
            <p:ph type="body" sz="quarter" idx="23"/>
          </p:nvPr>
        </p:nvSpPr>
        <p:spPr>
          <a:xfrm>
            <a:off x="3378200" y="1773238"/>
            <a:ext cx="2553131"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7">
            <a:extLst>
              <a:ext uri="{FF2B5EF4-FFF2-40B4-BE49-F238E27FC236}">
                <a16:creationId xmlns:a16="http://schemas.microsoft.com/office/drawing/2014/main" id="{F78578F5-EFC6-BC40-9724-A634789392C1}"/>
              </a:ext>
            </a:extLst>
          </p:cNvPr>
          <p:cNvSpPr>
            <a:spLocks noGrp="1"/>
          </p:cNvSpPr>
          <p:nvPr>
            <p:ph type="body" sz="quarter" idx="24"/>
          </p:nvPr>
        </p:nvSpPr>
        <p:spPr>
          <a:xfrm>
            <a:off x="6254750" y="1773238"/>
            <a:ext cx="2547914"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7">
            <a:extLst>
              <a:ext uri="{FF2B5EF4-FFF2-40B4-BE49-F238E27FC236}">
                <a16:creationId xmlns:a16="http://schemas.microsoft.com/office/drawing/2014/main" id="{F63C3783-BFD5-CE47-813A-DDB4E37BAA61}"/>
              </a:ext>
            </a:extLst>
          </p:cNvPr>
          <p:cNvSpPr>
            <a:spLocks noGrp="1"/>
          </p:cNvSpPr>
          <p:nvPr>
            <p:ph type="body" sz="quarter" idx="25"/>
          </p:nvPr>
        </p:nvSpPr>
        <p:spPr>
          <a:xfrm>
            <a:off x="9114518" y="1773238"/>
            <a:ext cx="2549800"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53">
            <a:extLst>
              <a:ext uri="{FF2B5EF4-FFF2-40B4-BE49-F238E27FC236}">
                <a16:creationId xmlns:a16="http://schemas.microsoft.com/office/drawing/2014/main" id="{214B3C36-FAD2-2946-B5D2-577C63AC0194}"/>
              </a:ext>
            </a:extLst>
          </p:cNvPr>
          <p:cNvSpPr>
            <a:spLocks noGrp="1"/>
          </p:cNvSpPr>
          <p:nvPr>
            <p:ph type="body" sz="quarter" idx="12" hasCustomPrompt="1"/>
          </p:nvPr>
        </p:nvSpPr>
        <p:spPr>
          <a:xfrm>
            <a:off x="518432"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4" name="Text Placeholder 53">
            <a:extLst>
              <a:ext uri="{FF2B5EF4-FFF2-40B4-BE49-F238E27FC236}">
                <a16:creationId xmlns:a16="http://schemas.microsoft.com/office/drawing/2014/main" id="{364A19A7-DFB3-7E45-9878-76EAFAAC7717}"/>
              </a:ext>
            </a:extLst>
          </p:cNvPr>
          <p:cNvSpPr>
            <a:spLocks noGrp="1"/>
          </p:cNvSpPr>
          <p:nvPr>
            <p:ph type="body" sz="quarter" idx="26" hasCustomPrompt="1"/>
          </p:nvPr>
        </p:nvSpPr>
        <p:spPr>
          <a:xfrm>
            <a:off x="3378200"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6" name="Text Placeholder 53">
            <a:extLst>
              <a:ext uri="{FF2B5EF4-FFF2-40B4-BE49-F238E27FC236}">
                <a16:creationId xmlns:a16="http://schemas.microsoft.com/office/drawing/2014/main" id="{D881590F-FC81-0046-A179-47970EA06CB7}"/>
              </a:ext>
            </a:extLst>
          </p:cNvPr>
          <p:cNvSpPr>
            <a:spLocks noGrp="1"/>
          </p:cNvSpPr>
          <p:nvPr>
            <p:ph type="body" sz="quarter" idx="27" hasCustomPrompt="1"/>
          </p:nvPr>
        </p:nvSpPr>
        <p:spPr>
          <a:xfrm>
            <a:off x="6254750"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7" name="Text Placeholder 53">
            <a:extLst>
              <a:ext uri="{FF2B5EF4-FFF2-40B4-BE49-F238E27FC236}">
                <a16:creationId xmlns:a16="http://schemas.microsoft.com/office/drawing/2014/main" id="{EE21CEE7-7C87-8948-B4EA-C94A78749244}"/>
              </a:ext>
            </a:extLst>
          </p:cNvPr>
          <p:cNvSpPr>
            <a:spLocks noGrp="1"/>
          </p:cNvSpPr>
          <p:nvPr>
            <p:ph type="body" sz="quarter" idx="28" hasCustomPrompt="1"/>
          </p:nvPr>
        </p:nvSpPr>
        <p:spPr>
          <a:xfrm>
            <a:off x="9114518"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pic>
        <p:nvPicPr>
          <p:cNvPr id="16" name="Picture 15" descr="Lassonde | York University Logo">
            <a:extLst>
              <a:ext uri="{FF2B5EF4-FFF2-40B4-BE49-F238E27FC236}">
                <a16:creationId xmlns:a16="http://schemas.microsoft.com/office/drawing/2014/main" id="{B282146F-4625-C74A-982E-400F1F4AA58E}"/>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567389140"/>
      </p:ext>
    </p:extLst>
  </p:cSld>
  <p:clrMapOvr>
    <a:masterClrMapping/>
  </p:clrMapOvr>
  <p:extLst>
    <p:ext uri="{DCECCB84-F9BA-43D5-87BE-67443E8EF086}">
      <p15:sldGuideLst xmlns:p15="http://schemas.microsoft.com/office/powerpoint/2012/main">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4" orient="horz" pos="1117">
          <p15:clr>
            <a:srgbClr val="FBAE40"/>
          </p15:clr>
        </p15:guide>
        <p15:guide id="15" orient="horz" pos="754">
          <p15:clr>
            <a:srgbClr val="FBAE40"/>
          </p15:clr>
        </p15:guide>
        <p15:guide id="16" orient="horz" pos="38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a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4465" y="6304235"/>
            <a:ext cx="8126835" cy="365125"/>
          </a:xfrm>
        </p:spPr>
        <p:txBody>
          <a:bodyPr/>
          <a:lstStyle/>
          <a:p>
            <a:endParaRPr lang="en-US"/>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518860" y="2986560"/>
            <a:ext cx="2535912"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518860" y="4100286"/>
            <a:ext cx="2530185"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lvl="0"/>
            <a:r>
              <a:rPr lang="en-US"/>
              <a:t>Click to add bio</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1069470"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54" name="Text Placeholder 53">
            <a:extLst>
              <a:ext uri="{FF2B5EF4-FFF2-40B4-BE49-F238E27FC236}">
                <a16:creationId xmlns:a16="http://schemas.microsoft.com/office/drawing/2014/main" id="{D2EF84AE-0FCA-C143-B4C1-5475E6B0CFAC}"/>
              </a:ext>
            </a:extLst>
          </p:cNvPr>
          <p:cNvSpPr>
            <a:spLocks noGrp="1"/>
          </p:cNvSpPr>
          <p:nvPr>
            <p:ph type="body" sz="quarter" idx="24" hasCustomPrompt="1"/>
          </p:nvPr>
        </p:nvSpPr>
        <p:spPr>
          <a:xfrm>
            <a:off x="518860"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57" name="Text Placeholder 53">
            <a:extLst>
              <a:ext uri="{FF2B5EF4-FFF2-40B4-BE49-F238E27FC236}">
                <a16:creationId xmlns:a16="http://schemas.microsoft.com/office/drawing/2014/main" id="{4D67E01E-ABB3-D343-838B-79B17CFC4EB6}"/>
              </a:ext>
            </a:extLst>
          </p:cNvPr>
          <p:cNvSpPr>
            <a:spLocks noGrp="1"/>
          </p:cNvSpPr>
          <p:nvPr>
            <p:ph type="body" sz="quarter" idx="25" hasCustomPrompt="1"/>
          </p:nvPr>
        </p:nvSpPr>
        <p:spPr>
          <a:xfrm>
            <a:off x="3378200" y="2986560"/>
            <a:ext cx="2557595"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59" name="Picture Placeholder 51">
            <a:extLst>
              <a:ext uri="{FF2B5EF4-FFF2-40B4-BE49-F238E27FC236}">
                <a16:creationId xmlns:a16="http://schemas.microsoft.com/office/drawing/2014/main" id="{ED70D57D-04C2-8342-83BC-C6EEBFEF8485}"/>
              </a:ext>
            </a:extLst>
          </p:cNvPr>
          <p:cNvSpPr>
            <a:spLocks noGrp="1"/>
          </p:cNvSpPr>
          <p:nvPr>
            <p:ph type="pic" sz="quarter" idx="27" hasCustomPrompt="1"/>
          </p:nvPr>
        </p:nvSpPr>
        <p:spPr>
          <a:xfrm>
            <a:off x="3918853"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61" name="Text Placeholder 53">
            <a:extLst>
              <a:ext uri="{FF2B5EF4-FFF2-40B4-BE49-F238E27FC236}">
                <a16:creationId xmlns:a16="http://schemas.microsoft.com/office/drawing/2014/main" id="{12CD07E1-6CC0-AA46-91C2-A71FBE067900}"/>
              </a:ext>
            </a:extLst>
          </p:cNvPr>
          <p:cNvSpPr>
            <a:spLocks noGrp="1"/>
          </p:cNvSpPr>
          <p:nvPr>
            <p:ph type="body" sz="quarter" idx="29" hasCustomPrompt="1"/>
          </p:nvPr>
        </p:nvSpPr>
        <p:spPr>
          <a:xfrm>
            <a:off x="6270326" y="2986560"/>
            <a:ext cx="2541888"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63" name="Picture Placeholder 51">
            <a:extLst>
              <a:ext uri="{FF2B5EF4-FFF2-40B4-BE49-F238E27FC236}">
                <a16:creationId xmlns:a16="http://schemas.microsoft.com/office/drawing/2014/main" id="{EC3C3F17-35BA-9F44-8BC1-0F7A808E730E}"/>
              </a:ext>
            </a:extLst>
          </p:cNvPr>
          <p:cNvSpPr>
            <a:spLocks noGrp="1"/>
          </p:cNvSpPr>
          <p:nvPr>
            <p:ph type="pic" sz="quarter" idx="31" hasCustomPrompt="1"/>
          </p:nvPr>
        </p:nvSpPr>
        <p:spPr>
          <a:xfrm>
            <a:off x="6846665"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65" name="Text Placeholder 53">
            <a:extLst>
              <a:ext uri="{FF2B5EF4-FFF2-40B4-BE49-F238E27FC236}">
                <a16:creationId xmlns:a16="http://schemas.microsoft.com/office/drawing/2014/main" id="{A9826A4D-4FF0-C741-B6E8-3C5612F35DB3}"/>
              </a:ext>
            </a:extLst>
          </p:cNvPr>
          <p:cNvSpPr>
            <a:spLocks noGrp="1"/>
          </p:cNvSpPr>
          <p:nvPr>
            <p:ph type="body" sz="quarter" idx="33" hasCustomPrompt="1"/>
          </p:nvPr>
        </p:nvSpPr>
        <p:spPr>
          <a:xfrm>
            <a:off x="9123114" y="2986560"/>
            <a:ext cx="2570123"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67" name="Picture Placeholder 51">
            <a:extLst>
              <a:ext uri="{FF2B5EF4-FFF2-40B4-BE49-F238E27FC236}">
                <a16:creationId xmlns:a16="http://schemas.microsoft.com/office/drawing/2014/main" id="{CC8ADDD2-BB68-E040-8A63-24C2E6F0F0F1}"/>
              </a:ext>
            </a:extLst>
          </p:cNvPr>
          <p:cNvSpPr>
            <a:spLocks noGrp="1"/>
          </p:cNvSpPr>
          <p:nvPr>
            <p:ph type="pic" sz="quarter" idx="35" hasCustomPrompt="1"/>
          </p:nvPr>
        </p:nvSpPr>
        <p:spPr>
          <a:xfrm>
            <a:off x="9696048"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69" name="Rectangle 68">
            <a:extLst>
              <a:ext uri="{FF2B5EF4-FFF2-40B4-BE49-F238E27FC236}">
                <a16:creationId xmlns:a16="http://schemas.microsoft.com/office/drawing/2014/main" id="{77054129-068B-B64A-9610-DFCA5A05A8E9}"/>
              </a:ext>
            </a:extLst>
          </p:cNvPr>
          <p:cNvSpPr/>
          <p:nvPr userDrawn="1"/>
        </p:nvSpPr>
        <p:spPr>
          <a:xfrm>
            <a:off x="-1607336" y="3031767"/>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Name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0" name="Freeform 69">
            <a:extLst>
              <a:ext uri="{FF2B5EF4-FFF2-40B4-BE49-F238E27FC236}">
                <a16:creationId xmlns:a16="http://schemas.microsoft.com/office/drawing/2014/main" id="{F249D7DA-19EC-0346-83DB-15F20B047E46}"/>
              </a:ext>
            </a:extLst>
          </p:cNvPr>
          <p:cNvSpPr/>
          <p:nvPr userDrawn="1"/>
        </p:nvSpPr>
        <p:spPr>
          <a:xfrm>
            <a:off x="-279399" y="3001069"/>
            <a:ext cx="120650" cy="446837"/>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71" name="Rectangle 70">
            <a:extLst>
              <a:ext uri="{FF2B5EF4-FFF2-40B4-BE49-F238E27FC236}">
                <a16:creationId xmlns:a16="http://schemas.microsoft.com/office/drawing/2014/main" id="{573E399E-C323-5743-A1D2-2EB70C5A6D2E}"/>
              </a:ext>
            </a:extLst>
          </p:cNvPr>
          <p:cNvSpPr/>
          <p:nvPr userDrawn="1"/>
        </p:nvSpPr>
        <p:spPr>
          <a:xfrm>
            <a:off x="-1607336" y="3558743"/>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Role or title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2" name="Freeform 71">
            <a:extLst>
              <a:ext uri="{FF2B5EF4-FFF2-40B4-BE49-F238E27FC236}">
                <a16:creationId xmlns:a16="http://schemas.microsoft.com/office/drawing/2014/main" id="{34909290-5599-4443-9F34-5778A1B1FEAE}"/>
              </a:ext>
            </a:extLst>
          </p:cNvPr>
          <p:cNvSpPr/>
          <p:nvPr userDrawn="1"/>
        </p:nvSpPr>
        <p:spPr>
          <a:xfrm>
            <a:off x="-279399" y="3554279"/>
            <a:ext cx="120650" cy="395630"/>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C51042-5426-6840-9776-176F18AE763C}"/>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7">
            <a:extLst>
              <a:ext uri="{FF2B5EF4-FFF2-40B4-BE49-F238E27FC236}">
                <a16:creationId xmlns:a16="http://schemas.microsoft.com/office/drawing/2014/main" id="{0A0C6D09-59C1-3E46-829F-A0F092E7382E}"/>
              </a:ext>
            </a:extLst>
          </p:cNvPr>
          <p:cNvSpPr>
            <a:spLocks noGrp="1"/>
          </p:cNvSpPr>
          <p:nvPr>
            <p:ph type="body" sz="quarter" idx="37" hasCustomPrompt="1"/>
          </p:nvPr>
        </p:nvSpPr>
        <p:spPr>
          <a:xfrm>
            <a:off x="3383976" y="4100286"/>
            <a:ext cx="2551819"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a:t>Click to add bio</a:t>
            </a:r>
          </a:p>
        </p:txBody>
      </p:sp>
      <p:sp>
        <p:nvSpPr>
          <p:cNvPr id="30" name="Text Placeholder 57">
            <a:extLst>
              <a:ext uri="{FF2B5EF4-FFF2-40B4-BE49-F238E27FC236}">
                <a16:creationId xmlns:a16="http://schemas.microsoft.com/office/drawing/2014/main" id="{F9010CEB-567B-504A-B18C-A4831904CF1B}"/>
              </a:ext>
            </a:extLst>
          </p:cNvPr>
          <p:cNvSpPr>
            <a:spLocks noGrp="1"/>
          </p:cNvSpPr>
          <p:nvPr>
            <p:ph type="body" sz="quarter" idx="38" hasCustomPrompt="1"/>
          </p:nvPr>
        </p:nvSpPr>
        <p:spPr>
          <a:xfrm>
            <a:off x="6276130" y="4100286"/>
            <a:ext cx="2536148"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lvl="0"/>
            <a:r>
              <a:rPr lang="en-US"/>
              <a:t>Click to add bio</a:t>
            </a:r>
          </a:p>
        </p:txBody>
      </p:sp>
      <p:sp>
        <p:nvSpPr>
          <p:cNvPr id="31" name="Text Placeholder 57">
            <a:extLst>
              <a:ext uri="{FF2B5EF4-FFF2-40B4-BE49-F238E27FC236}">
                <a16:creationId xmlns:a16="http://schemas.microsoft.com/office/drawing/2014/main" id="{0DD6DE0E-D360-EA4A-8410-36D2A64AD916}"/>
              </a:ext>
            </a:extLst>
          </p:cNvPr>
          <p:cNvSpPr>
            <a:spLocks noGrp="1"/>
          </p:cNvSpPr>
          <p:nvPr>
            <p:ph type="body" sz="quarter" idx="39" hasCustomPrompt="1"/>
          </p:nvPr>
        </p:nvSpPr>
        <p:spPr>
          <a:xfrm>
            <a:off x="9123114" y="4100286"/>
            <a:ext cx="2564319"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lvl="0"/>
            <a:r>
              <a:rPr lang="en-US"/>
              <a:t>Click to add bio</a:t>
            </a:r>
          </a:p>
        </p:txBody>
      </p:sp>
      <p:grpSp>
        <p:nvGrpSpPr>
          <p:cNvPr id="21" name="Group 20">
            <a:extLst>
              <a:ext uri="{FF2B5EF4-FFF2-40B4-BE49-F238E27FC236}">
                <a16:creationId xmlns:a16="http://schemas.microsoft.com/office/drawing/2014/main" id="{D7CD537F-2C2A-4545-8055-1CA5AAC9921A}"/>
              </a:ext>
            </a:extLst>
          </p:cNvPr>
          <p:cNvGrpSpPr/>
          <p:nvPr userDrawn="1"/>
        </p:nvGrpSpPr>
        <p:grpSpPr>
          <a:xfrm>
            <a:off x="12065000" y="-254000"/>
            <a:ext cx="2405602" cy="3262377"/>
            <a:chOff x="12065000" y="-254000"/>
            <a:chExt cx="2405602" cy="3262377"/>
          </a:xfrm>
        </p:grpSpPr>
        <p:sp>
          <p:nvSpPr>
            <p:cNvPr id="27" name="Rectangle 26">
              <a:extLst>
                <a:ext uri="{FF2B5EF4-FFF2-40B4-BE49-F238E27FC236}">
                  <a16:creationId xmlns:a16="http://schemas.microsoft.com/office/drawing/2014/main" id="{28031130-C249-1746-834C-EDC3C8A96FB1}"/>
                </a:ext>
              </a:extLst>
            </p:cNvPr>
            <p:cNvSpPr/>
            <p:nvPr userDrawn="1"/>
          </p:nvSpPr>
          <p:spPr>
            <a:xfrm>
              <a:off x="12236449" y="199077"/>
              <a:ext cx="2000251" cy="2809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27">
              <a:extLst>
                <a:ext uri="{FF2B5EF4-FFF2-40B4-BE49-F238E27FC236}">
                  <a16:creationId xmlns:a16="http://schemas.microsoft.com/office/drawing/2014/main" id="{D6C16B82-78DE-8048-B823-C08F79348C86}"/>
                </a:ext>
              </a:extLst>
            </p:cNvPr>
            <p:cNvSpPr/>
            <p:nvPr userDrawn="1"/>
          </p:nvSpPr>
          <p:spPr>
            <a:xfrm>
              <a:off x="12236449"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ight Triangle 31">
              <a:extLst>
                <a:ext uri="{FF2B5EF4-FFF2-40B4-BE49-F238E27FC236}">
                  <a16:creationId xmlns:a16="http://schemas.microsoft.com/office/drawing/2014/main" id="{7F562556-E27E-264E-99C0-D1C63D75E375}"/>
                </a:ext>
              </a:extLst>
            </p:cNvPr>
            <p:cNvSpPr/>
            <p:nvPr userDrawn="1"/>
          </p:nvSpPr>
          <p:spPr>
            <a:xfrm flipH="1">
              <a:off x="12065000"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Box 32">
              <a:extLst>
                <a:ext uri="{FF2B5EF4-FFF2-40B4-BE49-F238E27FC236}">
                  <a16:creationId xmlns:a16="http://schemas.microsoft.com/office/drawing/2014/main" id="{D208AE33-3367-1343-A4A0-5F83F47BE3EF}"/>
                </a:ext>
              </a:extLst>
            </p:cNvPr>
            <p:cNvSpPr txBox="1"/>
            <p:nvPr userDrawn="1"/>
          </p:nvSpPr>
          <p:spPr>
            <a:xfrm>
              <a:off x="12466110"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34" name="TextBox 33">
              <a:extLst>
                <a:ext uri="{FF2B5EF4-FFF2-40B4-BE49-F238E27FC236}">
                  <a16:creationId xmlns:a16="http://schemas.microsoft.com/office/drawing/2014/main" id="{4E9B2F54-ABA6-894C-BC43-0C34C2F3316E}"/>
                </a:ext>
              </a:extLst>
            </p:cNvPr>
            <p:cNvSpPr txBox="1"/>
            <p:nvPr userDrawn="1"/>
          </p:nvSpPr>
          <p:spPr>
            <a:xfrm>
              <a:off x="12318220" y="429245"/>
              <a:ext cx="1796791" cy="2443633"/>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 Images will fill left to right. </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Right-click on the image. Choose ‘Crop’ from the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menu. Adjust the size &amp; position to your preference. Press ‘esc’ or click outside image area to exit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cropping mode.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your image doesn’t fully fill the box:</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Click the arrow beside ‘Crop’</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Select ‘Fill’</a:t>
              </a:r>
            </a:p>
          </p:txBody>
        </p:sp>
        <p:pic>
          <p:nvPicPr>
            <p:cNvPr id="39" name="Picture 38">
              <a:extLst>
                <a:ext uri="{FF2B5EF4-FFF2-40B4-BE49-F238E27FC236}">
                  <a16:creationId xmlns:a16="http://schemas.microsoft.com/office/drawing/2014/main" id="{B85F7CEC-08AE-3344-BA91-D2AE197E42F5}"/>
                </a:ext>
              </a:extLst>
            </p:cNvPr>
            <p:cNvPicPr>
              <a:picLocks noChangeAspect="1"/>
            </p:cNvPicPr>
            <p:nvPr userDrawn="1"/>
          </p:nvPicPr>
          <p:blipFill rotWithShape="1">
            <a:blip r:embed="rId2"/>
            <a:srcRect l="33684" t="12097" r="43371" b="20368"/>
            <a:stretch/>
          </p:blipFill>
          <p:spPr>
            <a:xfrm>
              <a:off x="14061142" y="1344710"/>
              <a:ext cx="228679" cy="356879"/>
            </a:xfrm>
            <a:prstGeom prst="rect">
              <a:avLst/>
            </a:prstGeom>
            <a:ln w="19050">
              <a:solidFill>
                <a:schemeClr val="accent3">
                  <a:lumMod val="60000"/>
                  <a:lumOff val="40000"/>
                </a:schemeClr>
              </a:solidFill>
            </a:ln>
          </p:spPr>
        </p:pic>
        <p:pic>
          <p:nvPicPr>
            <p:cNvPr id="7" name="Picture 6">
              <a:extLst>
                <a:ext uri="{FF2B5EF4-FFF2-40B4-BE49-F238E27FC236}">
                  <a16:creationId xmlns:a16="http://schemas.microsoft.com/office/drawing/2014/main" id="{B256C73F-8090-0044-8E83-F95C9D9DA876}"/>
                </a:ext>
              </a:extLst>
            </p:cNvPr>
            <p:cNvPicPr>
              <a:picLocks noChangeAspect="1"/>
            </p:cNvPicPr>
            <p:nvPr userDrawn="1"/>
          </p:nvPicPr>
          <p:blipFill rotWithShape="1">
            <a:blip r:embed="rId3"/>
            <a:srcRect l="9626" t="9096" r="59420" b="9075"/>
            <a:stretch/>
          </p:blipFill>
          <p:spPr>
            <a:xfrm>
              <a:off x="14047433" y="2596811"/>
              <a:ext cx="423169" cy="320454"/>
            </a:xfrm>
            <a:prstGeom prst="rect">
              <a:avLst/>
            </a:prstGeom>
            <a:ln w="19050">
              <a:solidFill>
                <a:schemeClr val="accent3">
                  <a:lumMod val="60000"/>
                  <a:lumOff val="40000"/>
                </a:schemeClr>
              </a:solidFill>
            </a:ln>
          </p:spPr>
        </p:pic>
      </p:grpSp>
      <p:grpSp>
        <p:nvGrpSpPr>
          <p:cNvPr id="20" name="Group 19">
            <a:extLst>
              <a:ext uri="{FF2B5EF4-FFF2-40B4-BE49-F238E27FC236}">
                <a16:creationId xmlns:a16="http://schemas.microsoft.com/office/drawing/2014/main" id="{9458F036-9685-8C4F-82BC-3B6F801B664F}"/>
              </a:ext>
            </a:extLst>
          </p:cNvPr>
          <p:cNvGrpSpPr/>
          <p:nvPr userDrawn="1"/>
        </p:nvGrpSpPr>
        <p:grpSpPr>
          <a:xfrm>
            <a:off x="12236449" y="3186320"/>
            <a:ext cx="2000251" cy="2958448"/>
            <a:chOff x="12236449" y="3360056"/>
            <a:chExt cx="2000251" cy="2958448"/>
          </a:xfrm>
        </p:grpSpPr>
        <p:sp>
          <p:nvSpPr>
            <p:cNvPr id="45" name="Rectangle 44">
              <a:extLst>
                <a:ext uri="{FF2B5EF4-FFF2-40B4-BE49-F238E27FC236}">
                  <a16:creationId xmlns:a16="http://schemas.microsoft.com/office/drawing/2014/main" id="{D173A873-10DD-8A4D-9887-2B3DDE038277}"/>
                </a:ext>
              </a:extLst>
            </p:cNvPr>
            <p:cNvSpPr/>
            <p:nvPr userDrawn="1"/>
          </p:nvSpPr>
          <p:spPr>
            <a:xfrm>
              <a:off x="12236449" y="3813133"/>
              <a:ext cx="2000251" cy="25053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a:extLst>
                <a:ext uri="{FF2B5EF4-FFF2-40B4-BE49-F238E27FC236}">
                  <a16:creationId xmlns:a16="http://schemas.microsoft.com/office/drawing/2014/main" id="{E6AF1BE5-D210-3146-8D96-BEE6EB11EFC8}"/>
                </a:ext>
              </a:extLst>
            </p:cNvPr>
            <p:cNvSpPr/>
            <p:nvPr userDrawn="1"/>
          </p:nvSpPr>
          <p:spPr>
            <a:xfrm>
              <a:off x="12236449" y="3360056"/>
              <a:ext cx="2000251" cy="591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773F170C-277D-954A-ABAA-EDF5AA994B7A}"/>
                </a:ext>
              </a:extLst>
            </p:cNvPr>
            <p:cNvSpPr txBox="1"/>
            <p:nvPr userDrawn="1"/>
          </p:nvSpPr>
          <p:spPr>
            <a:xfrm>
              <a:off x="12466109" y="3417829"/>
              <a:ext cx="1663547" cy="523220"/>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HEADSHOTS: CROPPING</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49" name="TextBox 48">
              <a:extLst>
                <a:ext uri="{FF2B5EF4-FFF2-40B4-BE49-F238E27FC236}">
                  <a16:creationId xmlns:a16="http://schemas.microsoft.com/office/drawing/2014/main" id="{80F81BD9-B2FB-A74B-A7A3-BFE3CA73B553}"/>
                </a:ext>
              </a:extLst>
            </p:cNvPr>
            <p:cNvSpPr txBox="1"/>
            <p:nvPr userDrawn="1"/>
          </p:nvSpPr>
          <p:spPr>
            <a:xfrm>
              <a:off x="12318220" y="4096342"/>
              <a:ext cx="1693055" cy="1024298"/>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When resizing headshots, maintain the same amount of white space around each person. If possible, align the top of each person’s head and adjust them to be the same size.</a:t>
              </a:r>
            </a:p>
          </p:txBody>
        </p:sp>
        <p:grpSp>
          <p:nvGrpSpPr>
            <p:cNvPr id="19" name="Group 18">
              <a:extLst>
                <a:ext uri="{FF2B5EF4-FFF2-40B4-BE49-F238E27FC236}">
                  <a16:creationId xmlns:a16="http://schemas.microsoft.com/office/drawing/2014/main" id="{16E39219-D9D2-604C-B964-CE1DE3755DC5}"/>
                </a:ext>
              </a:extLst>
            </p:cNvPr>
            <p:cNvGrpSpPr/>
            <p:nvPr userDrawn="1"/>
          </p:nvGrpSpPr>
          <p:grpSpPr>
            <a:xfrm>
              <a:off x="12455525" y="5714968"/>
              <a:ext cx="1597025" cy="438944"/>
              <a:chOff x="12455525" y="5733256"/>
              <a:chExt cx="1597025" cy="438944"/>
            </a:xfrm>
          </p:grpSpPr>
          <p:grpSp>
            <p:nvGrpSpPr>
              <p:cNvPr id="10" name="Group 9">
                <a:extLst>
                  <a:ext uri="{FF2B5EF4-FFF2-40B4-BE49-F238E27FC236}">
                    <a16:creationId xmlns:a16="http://schemas.microsoft.com/office/drawing/2014/main" id="{D9AECD0E-D0DC-B846-AFC7-8EB3FD29148B}"/>
                  </a:ext>
                </a:extLst>
              </p:cNvPr>
              <p:cNvGrpSpPr/>
              <p:nvPr userDrawn="1"/>
            </p:nvGrpSpPr>
            <p:grpSpPr>
              <a:xfrm>
                <a:off x="12518315" y="5792785"/>
                <a:ext cx="283285" cy="282575"/>
                <a:chOff x="12518315" y="5406742"/>
                <a:chExt cx="283285" cy="282575"/>
              </a:xfrm>
            </p:grpSpPr>
            <p:pic>
              <p:nvPicPr>
                <p:cNvPr id="6" name="Graphic 5">
                  <a:extLst>
                    <a:ext uri="{FF2B5EF4-FFF2-40B4-BE49-F238E27FC236}">
                      <a16:creationId xmlns:a16="http://schemas.microsoft.com/office/drawing/2014/main" id="{15E05C98-E599-DA41-A9D4-C8E65D4054E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518315" y="5439331"/>
                  <a:ext cx="283285" cy="249986"/>
                </a:xfrm>
                <a:prstGeom prst="rect">
                  <a:avLst/>
                </a:prstGeom>
              </p:spPr>
            </p:pic>
            <p:sp>
              <p:nvSpPr>
                <p:cNvPr id="55" name="Rectangle 54">
                  <a:extLst>
                    <a:ext uri="{FF2B5EF4-FFF2-40B4-BE49-F238E27FC236}">
                      <a16:creationId xmlns:a16="http://schemas.microsoft.com/office/drawing/2014/main" id="{EF272C75-FC1A-1043-8DC4-B72713FD77B8}"/>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79679A78-1706-AA47-819F-89B16333C96F}"/>
                  </a:ext>
                </a:extLst>
              </p:cNvPr>
              <p:cNvGrpSpPr/>
              <p:nvPr userDrawn="1"/>
            </p:nvGrpSpPr>
            <p:grpSpPr>
              <a:xfrm>
                <a:off x="12872679" y="5792785"/>
                <a:ext cx="283285" cy="282575"/>
                <a:chOff x="12518315" y="5406742"/>
                <a:chExt cx="283285" cy="282575"/>
              </a:xfrm>
            </p:grpSpPr>
            <p:pic>
              <p:nvPicPr>
                <p:cNvPr id="77" name="Graphic 76">
                  <a:extLst>
                    <a:ext uri="{FF2B5EF4-FFF2-40B4-BE49-F238E27FC236}">
                      <a16:creationId xmlns:a16="http://schemas.microsoft.com/office/drawing/2014/main" id="{28F5CF5C-490F-5348-93B5-EDB1B57FDF6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518315" y="5439331"/>
                  <a:ext cx="283285" cy="249986"/>
                </a:xfrm>
                <a:prstGeom prst="rect">
                  <a:avLst/>
                </a:prstGeom>
              </p:spPr>
            </p:pic>
            <p:sp>
              <p:nvSpPr>
                <p:cNvPr id="78" name="Rectangle 77">
                  <a:extLst>
                    <a:ext uri="{FF2B5EF4-FFF2-40B4-BE49-F238E27FC236}">
                      <a16:creationId xmlns:a16="http://schemas.microsoft.com/office/drawing/2014/main" id="{AD017EFA-8353-634B-9923-771C47807566}"/>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4124EDD7-5A48-DF48-BC5E-F8C59BC9D076}"/>
                  </a:ext>
                </a:extLst>
              </p:cNvPr>
              <p:cNvGrpSpPr/>
              <p:nvPr userDrawn="1"/>
            </p:nvGrpSpPr>
            <p:grpSpPr>
              <a:xfrm>
                <a:off x="13227043" y="5792785"/>
                <a:ext cx="283285" cy="282575"/>
                <a:chOff x="12518315" y="5406742"/>
                <a:chExt cx="283285" cy="282575"/>
              </a:xfrm>
            </p:grpSpPr>
            <p:pic>
              <p:nvPicPr>
                <p:cNvPr id="80" name="Graphic 79">
                  <a:extLst>
                    <a:ext uri="{FF2B5EF4-FFF2-40B4-BE49-F238E27FC236}">
                      <a16:creationId xmlns:a16="http://schemas.microsoft.com/office/drawing/2014/main" id="{C2FB88DE-8515-3443-9D4E-C0C0F1480B6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518315" y="5439331"/>
                  <a:ext cx="283285" cy="249986"/>
                </a:xfrm>
                <a:prstGeom prst="rect">
                  <a:avLst/>
                </a:prstGeom>
              </p:spPr>
            </p:pic>
            <p:sp>
              <p:nvSpPr>
                <p:cNvPr id="81" name="Rectangle 80">
                  <a:extLst>
                    <a:ext uri="{FF2B5EF4-FFF2-40B4-BE49-F238E27FC236}">
                      <a16:creationId xmlns:a16="http://schemas.microsoft.com/office/drawing/2014/main" id="{23B09CFF-8074-4C4F-9B18-63E3646174FE}"/>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6672421C-D6EE-0441-97C2-BABC1C35B2B1}"/>
                  </a:ext>
                </a:extLst>
              </p:cNvPr>
              <p:cNvGrpSpPr/>
              <p:nvPr userDrawn="1"/>
            </p:nvGrpSpPr>
            <p:grpSpPr>
              <a:xfrm>
                <a:off x="13581406" y="5792785"/>
                <a:ext cx="283285" cy="282575"/>
                <a:chOff x="12518315" y="5406742"/>
                <a:chExt cx="283285" cy="282575"/>
              </a:xfrm>
            </p:grpSpPr>
            <p:pic>
              <p:nvPicPr>
                <p:cNvPr id="83" name="Graphic 82">
                  <a:extLst>
                    <a:ext uri="{FF2B5EF4-FFF2-40B4-BE49-F238E27FC236}">
                      <a16:creationId xmlns:a16="http://schemas.microsoft.com/office/drawing/2014/main" id="{3F529CAD-6F24-6745-91A5-63FEE7BB4FFC}"/>
                    </a:ext>
                  </a:extLst>
                </p:cNvPr>
                <p:cNvPicPr>
                  <a:picLocks noChangeAspect="1"/>
                </p:cNvPicPr>
                <p:nvPr userDrawn="1"/>
              </p:nvPicPr>
              <p:blipFill rotWithShape="1">
                <a:blip r:embed="rId4">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84" name="Rectangle 83">
                  <a:extLst>
                    <a:ext uri="{FF2B5EF4-FFF2-40B4-BE49-F238E27FC236}">
                      <a16:creationId xmlns:a16="http://schemas.microsoft.com/office/drawing/2014/main" id="{91535187-B13A-E64E-A8B4-DA3E6BAB34CB}"/>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ounded Rectangle 97">
                <a:extLst>
                  <a:ext uri="{FF2B5EF4-FFF2-40B4-BE49-F238E27FC236}">
                    <a16:creationId xmlns:a16="http://schemas.microsoft.com/office/drawing/2014/main" id="{ADF3EE22-A317-C34E-B1C5-45F13115A0AF}"/>
                  </a:ext>
                </a:extLst>
              </p:cNvPr>
              <p:cNvSpPr/>
              <p:nvPr userDrawn="1"/>
            </p:nvSpPr>
            <p:spPr>
              <a:xfrm>
                <a:off x="12455525" y="5733256"/>
                <a:ext cx="1489075" cy="3905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20A1A98-04BB-B142-BC0C-76CE4F11DB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3893800" y="6013450"/>
                <a:ext cx="158750" cy="158750"/>
              </a:xfrm>
              <a:prstGeom prst="rect">
                <a:avLst/>
              </a:prstGeom>
            </p:spPr>
          </p:pic>
        </p:grpSp>
        <p:grpSp>
          <p:nvGrpSpPr>
            <p:cNvPr id="18" name="Group 17">
              <a:extLst>
                <a:ext uri="{FF2B5EF4-FFF2-40B4-BE49-F238E27FC236}">
                  <a16:creationId xmlns:a16="http://schemas.microsoft.com/office/drawing/2014/main" id="{BAABEC2F-3FCB-ED4A-A3AB-89D9DCEDBFF3}"/>
                </a:ext>
              </a:extLst>
            </p:cNvPr>
            <p:cNvGrpSpPr/>
            <p:nvPr userDrawn="1"/>
          </p:nvGrpSpPr>
          <p:grpSpPr>
            <a:xfrm>
              <a:off x="12455525" y="5229987"/>
              <a:ext cx="1597025" cy="431800"/>
              <a:chOff x="12455525" y="5248275"/>
              <a:chExt cx="1597025" cy="431800"/>
            </a:xfrm>
          </p:grpSpPr>
          <p:grpSp>
            <p:nvGrpSpPr>
              <p:cNvPr id="86" name="Group 85">
                <a:extLst>
                  <a:ext uri="{FF2B5EF4-FFF2-40B4-BE49-F238E27FC236}">
                    <a16:creationId xmlns:a16="http://schemas.microsoft.com/office/drawing/2014/main" id="{6198A7D5-B941-1346-9E26-41C79270CD1A}"/>
                  </a:ext>
                </a:extLst>
              </p:cNvPr>
              <p:cNvGrpSpPr/>
              <p:nvPr userDrawn="1"/>
            </p:nvGrpSpPr>
            <p:grpSpPr>
              <a:xfrm>
                <a:off x="12518315" y="5302400"/>
                <a:ext cx="283285" cy="282575"/>
                <a:chOff x="12518315" y="5406742"/>
                <a:chExt cx="283285" cy="282575"/>
              </a:xfrm>
            </p:grpSpPr>
            <p:pic>
              <p:nvPicPr>
                <p:cNvPr id="87" name="Graphic 86">
                  <a:extLst>
                    <a:ext uri="{FF2B5EF4-FFF2-40B4-BE49-F238E27FC236}">
                      <a16:creationId xmlns:a16="http://schemas.microsoft.com/office/drawing/2014/main" id="{7BBD8531-3FAC-C04D-B79F-7B16B2A917F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9045" t="-2291" r="20594" b="49026"/>
                <a:stretch/>
              </p:blipFill>
              <p:spPr>
                <a:xfrm>
                  <a:off x="12518315" y="5439331"/>
                  <a:ext cx="283285" cy="249986"/>
                </a:xfrm>
                <a:prstGeom prst="rect">
                  <a:avLst/>
                </a:prstGeom>
              </p:spPr>
            </p:pic>
            <p:sp>
              <p:nvSpPr>
                <p:cNvPr id="88" name="Rectangle 87">
                  <a:extLst>
                    <a:ext uri="{FF2B5EF4-FFF2-40B4-BE49-F238E27FC236}">
                      <a16:creationId xmlns:a16="http://schemas.microsoft.com/office/drawing/2014/main" id="{A05322F6-E29B-3948-AADC-7043106F260E}"/>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865E01D8-F5E5-7E4F-9539-65C2911130DF}"/>
                  </a:ext>
                </a:extLst>
              </p:cNvPr>
              <p:cNvGrpSpPr/>
              <p:nvPr userDrawn="1"/>
            </p:nvGrpSpPr>
            <p:grpSpPr>
              <a:xfrm>
                <a:off x="12843992" y="5290124"/>
                <a:ext cx="334126" cy="294851"/>
                <a:chOff x="12489628" y="5394466"/>
                <a:chExt cx="334126" cy="294851"/>
              </a:xfrm>
            </p:grpSpPr>
            <p:pic>
              <p:nvPicPr>
                <p:cNvPr id="90" name="Graphic 89">
                  <a:extLst>
                    <a:ext uri="{FF2B5EF4-FFF2-40B4-BE49-F238E27FC236}">
                      <a16:creationId xmlns:a16="http://schemas.microsoft.com/office/drawing/2014/main" id="{94443BB8-83CA-E640-A68C-79948441AF0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489628" y="5394466"/>
                  <a:ext cx="334126" cy="294851"/>
                </a:xfrm>
                <a:prstGeom prst="rect">
                  <a:avLst/>
                </a:prstGeom>
              </p:spPr>
            </p:pic>
            <p:sp>
              <p:nvSpPr>
                <p:cNvPr id="91" name="Rectangle 90">
                  <a:extLst>
                    <a:ext uri="{FF2B5EF4-FFF2-40B4-BE49-F238E27FC236}">
                      <a16:creationId xmlns:a16="http://schemas.microsoft.com/office/drawing/2014/main" id="{940B5F43-28EE-7241-8A12-90831744FACC}"/>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FE00A1C-A059-394A-9B71-52DAD00D86E3}"/>
                  </a:ext>
                </a:extLst>
              </p:cNvPr>
              <p:cNvGrpSpPr/>
              <p:nvPr userDrawn="1"/>
            </p:nvGrpSpPr>
            <p:grpSpPr>
              <a:xfrm>
                <a:off x="13194770" y="5302400"/>
                <a:ext cx="334764" cy="283172"/>
                <a:chOff x="12486042" y="5406742"/>
                <a:chExt cx="334764" cy="283172"/>
              </a:xfrm>
            </p:grpSpPr>
            <p:pic>
              <p:nvPicPr>
                <p:cNvPr id="93" name="Graphic 92">
                  <a:extLst>
                    <a:ext uri="{FF2B5EF4-FFF2-40B4-BE49-F238E27FC236}">
                      <a16:creationId xmlns:a16="http://schemas.microsoft.com/office/drawing/2014/main" id="{47FDF333-60E2-4F46-8070-391A9948EC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9441"/>
                <a:stretch/>
              </p:blipFill>
              <p:spPr>
                <a:xfrm>
                  <a:off x="12486042" y="5447692"/>
                  <a:ext cx="334764" cy="242222"/>
                </a:xfrm>
                <a:prstGeom prst="rect">
                  <a:avLst/>
                </a:prstGeom>
              </p:spPr>
            </p:pic>
            <p:sp>
              <p:nvSpPr>
                <p:cNvPr id="94" name="Rectangle 93">
                  <a:extLst>
                    <a:ext uri="{FF2B5EF4-FFF2-40B4-BE49-F238E27FC236}">
                      <a16:creationId xmlns:a16="http://schemas.microsoft.com/office/drawing/2014/main" id="{509B3085-E7F8-AF48-B9FE-91E73E017EB6}"/>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70C983C-AAB1-C242-A881-D852981C1A2D}"/>
                  </a:ext>
                </a:extLst>
              </p:cNvPr>
              <p:cNvGrpSpPr/>
              <p:nvPr userDrawn="1"/>
            </p:nvGrpSpPr>
            <p:grpSpPr>
              <a:xfrm>
                <a:off x="13581406" y="5302400"/>
                <a:ext cx="283285" cy="282575"/>
                <a:chOff x="12518315" y="5406742"/>
                <a:chExt cx="283285" cy="282575"/>
              </a:xfrm>
            </p:grpSpPr>
            <p:pic>
              <p:nvPicPr>
                <p:cNvPr id="96" name="Graphic 95">
                  <a:extLst>
                    <a:ext uri="{FF2B5EF4-FFF2-40B4-BE49-F238E27FC236}">
                      <a16:creationId xmlns:a16="http://schemas.microsoft.com/office/drawing/2014/main" id="{5A1F7849-60D2-FB42-95FF-D2733BB4ACCD}"/>
                    </a:ext>
                  </a:extLst>
                </p:cNvPr>
                <p:cNvPicPr>
                  <a:picLocks noChangeAspect="1"/>
                </p:cNvPicPr>
                <p:nvPr userDrawn="1"/>
              </p:nvPicPr>
              <p:blipFill rotWithShape="1">
                <a:blip r:embed="rId4">
                  <a:extLst>
                    <a:ext uri="{96DAC541-7B7A-43D3-8B79-37D633B846F1}">
                      <asvg:svgBlip xmlns:asvg="http://schemas.microsoft.com/office/drawing/2016/SVG/main" r:embed="rId6"/>
                    </a:ext>
                  </a:extLst>
                </a:blip>
                <a:srcRect l="9333" t="-984" r="12772" b="32248"/>
                <a:stretch/>
              </p:blipFill>
              <p:spPr>
                <a:xfrm>
                  <a:off x="12518315" y="5439331"/>
                  <a:ext cx="283285" cy="249986"/>
                </a:xfrm>
                <a:prstGeom prst="rect">
                  <a:avLst/>
                </a:prstGeom>
              </p:spPr>
            </p:pic>
            <p:sp>
              <p:nvSpPr>
                <p:cNvPr id="97" name="Rectangle 96">
                  <a:extLst>
                    <a:ext uri="{FF2B5EF4-FFF2-40B4-BE49-F238E27FC236}">
                      <a16:creationId xmlns:a16="http://schemas.microsoft.com/office/drawing/2014/main" id="{E831ED36-DC9A-F148-BF1D-396A2295B413}"/>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a:extLst>
                  <a:ext uri="{FF2B5EF4-FFF2-40B4-BE49-F238E27FC236}">
                    <a16:creationId xmlns:a16="http://schemas.microsoft.com/office/drawing/2014/main" id="{0AE5C59A-E79A-C345-AE89-38388F37C4BA}"/>
                  </a:ext>
                </a:extLst>
              </p:cNvPr>
              <p:cNvSpPr/>
              <p:nvPr userDrawn="1"/>
            </p:nvSpPr>
            <p:spPr>
              <a:xfrm>
                <a:off x="12455525" y="5248275"/>
                <a:ext cx="1489075" cy="3905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396BE36-6A47-5248-A759-56E70A96166E}"/>
                  </a:ext>
                </a:extLst>
              </p:cNvPr>
              <p:cNvGrpSpPr/>
              <p:nvPr userDrawn="1"/>
            </p:nvGrpSpPr>
            <p:grpSpPr>
              <a:xfrm>
                <a:off x="13898562" y="5526087"/>
                <a:ext cx="153988" cy="153988"/>
                <a:chOff x="13949362" y="5565775"/>
                <a:chExt cx="120650" cy="120650"/>
              </a:xfrm>
            </p:grpSpPr>
            <p:sp>
              <p:nvSpPr>
                <p:cNvPr id="16" name="Oval 15">
                  <a:extLst>
                    <a:ext uri="{FF2B5EF4-FFF2-40B4-BE49-F238E27FC236}">
                      <a16:creationId xmlns:a16="http://schemas.microsoft.com/office/drawing/2014/main" id="{12E049D4-D6D5-604E-9DE0-8C2B8478A2BE}"/>
                    </a:ext>
                  </a:extLst>
                </p:cNvPr>
                <p:cNvSpPr/>
                <p:nvPr userDrawn="1"/>
              </p:nvSpPr>
              <p:spPr>
                <a:xfrm>
                  <a:off x="13955712" y="5572125"/>
                  <a:ext cx="107950" cy="107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pic>
              <p:nvPicPr>
                <p:cNvPr id="15" name="Graphic 14">
                  <a:extLst>
                    <a:ext uri="{FF2B5EF4-FFF2-40B4-BE49-F238E27FC236}">
                      <a16:creationId xmlns:a16="http://schemas.microsoft.com/office/drawing/2014/main" id="{4CE49B2D-AF95-0644-A288-2C74EB8DD69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3949362" y="5565775"/>
                  <a:ext cx="120650" cy="120650"/>
                </a:xfrm>
                <a:prstGeom prst="rect">
                  <a:avLst/>
                </a:prstGeom>
              </p:spPr>
            </p:pic>
          </p:grpSp>
        </p:grpSp>
      </p:grpSp>
      <p:sp>
        <p:nvSpPr>
          <p:cNvPr id="74" name="Text Placeholder 53">
            <a:extLst>
              <a:ext uri="{FF2B5EF4-FFF2-40B4-BE49-F238E27FC236}">
                <a16:creationId xmlns:a16="http://schemas.microsoft.com/office/drawing/2014/main" id="{F201B278-13BC-D14B-B7C9-B7A3219F1726}"/>
              </a:ext>
            </a:extLst>
          </p:cNvPr>
          <p:cNvSpPr>
            <a:spLocks noGrp="1"/>
          </p:cNvSpPr>
          <p:nvPr>
            <p:ph type="body" sz="quarter" idx="40" hasCustomPrompt="1"/>
          </p:nvPr>
        </p:nvSpPr>
        <p:spPr>
          <a:xfrm>
            <a:off x="3378200"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75" name="Text Placeholder 53">
            <a:extLst>
              <a:ext uri="{FF2B5EF4-FFF2-40B4-BE49-F238E27FC236}">
                <a16:creationId xmlns:a16="http://schemas.microsoft.com/office/drawing/2014/main" id="{66A7B0E5-DAB0-5348-8990-BC0887040BDA}"/>
              </a:ext>
            </a:extLst>
          </p:cNvPr>
          <p:cNvSpPr>
            <a:spLocks noGrp="1"/>
          </p:cNvSpPr>
          <p:nvPr>
            <p:ph type="body" sz="quarter" idx="41" hasCustomPrompt="1"/>
          </p:nvPr>
        </p:nvSpPr>
        <p:spPr>
          <a:xfrm>
            <a:off x="6270326"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85" name="Text Placeholder 53">
            <a:extLst>
              <a:ext uri="{FF2B5EF4-FFF2-40B4-BE49-F238E27FC236}">
                <a16:creationId xmlns:a16="http://schemas.microsoft.com/office/drawing/2014/main" id="{408B7542-48A6-B14C-A817-B961F060DEDA}"/>
              </a:ext>
            </a:extLst>
          </p:cNvPr>
          <p:cNvSpPr>
            <a:spLocks noGrp="1"/>
          </p:cNvSpPr>
          <p:nvPr>
            <p:ph type="body" sz="quarter" idx="42" hasCustomPrompt="1"/>
          </p:nvPr>
        </p:nvSpPr>
        <p:spPr>
          <a:xfrm>
            <a:off x="9123114"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99" name="Title 1">
            <a:extLst>
              <a:ext uri="{FF2B5EF4-FFF2-40B4-BE49-F238E27FC236}">
                <a16:creationId xmlns:a16="http://schemas.microsoft.com/office/drawing/2014/main" id="{8F57AE45-33D9-C440-9135-ACD7B9712159}"/>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grpSp>
        <p:nvGrpSpPr>
          <p:cNvPr id="100" name="Group 99">
            <a:extLst>
              <a:ext uri="{FF2B5EF4-FFF2-40B4-BE49-F238E27FC236}">
                <a16:creationId xmlns:a16="http://schemas.microsoft.com/office/drawing/2014/main" id="{072ED127-4BC0-EB4B-9A56-7F0D38A9A10A}"/>
              </a:ext>
            </a:extLst>
          </p:cNvPr>
          <p:cNvGrpSpPr/>
          <p:nvPr userDrawn="1"/>
        </p:nvGrpSpPr>
        <p:grpSpPr>
          <a:xfrm>
            <a:off x="12192000" y="-947342"/>
            <a:ext cx="2427514" cy="605550"/>
            <a:chOff x="12192000" y="-947342"/>
            <a:chExt cx="2427514" cy="605550"/>
          </a:xfrm>
        </p:grpSpPr>
        <p:sp>
          <p:nvSpPr>
            <p:cNvPr id="101" name="TextBox 100">
              <a:extLst>
                <a:ext uri="{FF2B5EF4-FFF2-40B4-BE49-F238E27FC236}">
                  <a16:creationId xmlns:a16="http://schemas.microsoft.com/office/drawing/2014/main" id="{D635F6A5-5BE4-CC42-8EAF-5D27A136987E}"/>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102" name="Picture 101">
              <a:extLst>
                <a:ext uri="{FF2B5EF4-FFF2-40B4-BE49-F238E27FC236}">
                  <a16:creationId xmlns:a16="http://schemas.microsoft.com/office/drawing/2014/main" id="{1D26444B-1D65-E146-B587-93BA7E4BCA6F}"/>
                </a:ext>
              </a:extLst>
            </p:cNvPr>
            <p:cNvPicPr>
              <a:picLocks noChangeAspect="1"/>
            </p:cNvPicPr>
            <p:nvPr userDrawn="1"/>
          </p:nvPicPr>
          <p:blipFill>
            <a:blip r:embed="rId11"/>
            <a:stretch>
              <a:fillRect/>
            </a:stretch>
          </p:blipFill>
          <p:spPr>
            <a:xfrm>
              <a:off x="14291128" y="-853006"/>
              <a:ext cx="328386" cy="446605"/>
            </a:xfrm>
            <a:prstGeom prst="rect">
              <a:avLst/>
            </a:prstGeom>
            <a:ln>
              <a:solidFill>
                <a:schemeClr val="accent6"/>
              </a:solidFill>
            </a:ln>
          </p:spPr>
        </p:pic>
      </p:grpSp>
      <p:pic>
        <p:nvPicPr>
          <p:cNvPr id="104" name="Picture 103" descr="Lassonde | York University Logo">
            <a:extLst>
              <a:ext uri="{FF2B5EF4-FFF2-40B4-BE49-F238E27FC236}">
                <a16:creationId xmlns:a16="http://schemas.microsoft.com/office/drawing/2014/main" id="{51266BDE-EF95-2C49-A4DD-4E7EECF8957A}"/>
              </a:ext>
            </a:extLst>
          </p:cNvPr>
          <p:cNvPicPr>
            <a:picLocks noChangeAspect="1"/>
          </p:cNvPicPr>
          <p:nvPr userDrawn="1"/>
        </p:nvPicPr>
        <p:blipFill>
          <a:blip r:embed="rId12"/>
          <a:srcRect/>
          <a:stretch/>
        </p:blipFill>
        <p:spPr>
          <a:xfrm>
            <a:off x="9844585" y="6380743"/>
            <a:ext cx="2086346" cy="264881"/>
          </a:xfrm>
          <a:prstGeom prst="rect">
            <a:avLst/>
          </a:prstGeom>
        </p:spPr>
      </p:pic>
    </p:spTree>
    <p:extLst>
      <p:ext uri="{BB962C8B-B14F-4D97-AF65-F5344CB8AC3E}">
        <p14:creationId xmlns:p14="http://schemas.microsoft.com/office/powerpoint/2010/main" val="658312781"/>
      </p:ext>
    </p:extLst>
  </p:cSld>
  <p:clrMapOvr>
    <a:masterClrMapping/>
  </p:clrMapOvr>
  <p:extLst>
    <p:ext uri="{DCECCB84-F9BA-43D5-87BE-67443E8EF086}">
      <p15:sldGuideLst xmlns:p15="http://schemas.microsoft.com/office/powerpoint/2012/main">
        <p15:guide id="3" pos="325">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3" orient="horz" pos="1933">
          <p15:clr>
            <a:srgbClr val="FBAE40"/>
          </p15:clr>
        </p15:guide>
        <p15:guide id="14" orient="horz" pos="2505">
          <p15:clr>
            <a:srgbClr val="FBAE40"/>
          </p15:clr>
        </p15:guide>
        <p15:guide id="16" orient="horz" pos="38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Tea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4465" y="6304235"/>
            <a:ext cx="8115151" cy="365125"/>
          </a:xfrm>
        </p:spPr>
        <p:txBody>
          <a:bodyPr/>
          <a:lstStyle/>
          <a:p>
            <a:endParaRPr lang="en-US"/>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518860" y="2683883"/>
            <a:ext cx="1581403"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518860" y="3941379"/>
            <a:ext cx="1577832"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753112"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69" name="Rectangle 68">
            <a:extLst>
              <a:ext uri="{FF2B5EF4-FFF2-40B4-BE49-F238E27FC236}">
                <a16:creationId xmlns:a16="http://schemas.microsoft.com/office/drawing/2014/main" id="{77054129-068B-B64A-9610-DFCA5A05A8E9}"/>
              </a:ext>
            </a:extLst>
          </p:cNvPr>
          <p:cNvSpPr/>
          <p:nvPr userDrawn="1"/>
        </p:nvSpPr>
        <p:spPr>
          <a:xfrm>
            <a:off x="-1607336" y="2740747"/>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Name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0" name="Freeform 69">
            <a:extLst>
              <a:ext uri="{FF2B5EF4-FFF2-40B4-BE49-F238E27FC236}">
                <a16:creationId xmlns:a16="http://schemas.microsoft.com/office/drawing/2014/main" id="{F249D7DA-19EC-0346-83DB-15F20B047E46}"/>
              </a:ext>
            </a:extLst>
          </p:cNvPr>
          <p:cNvSpPr/>
          <p:nvPr userDrawn="1"/>
        </p:nvSpPr>
        <p:spPr>
          <a:xfrm>
            <a:off x="-279399" y="2710049"/>
            <a:ext cx="120650" cy="446837"/>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73E399E-C323-5743-A1D2-2EB70C5A6D2E}"/>
              </a:ext>
            </a:extLst>
          </p:cNvPr>
          <p:cNvSpPr/>
          <p:nvPr userDrawn="1"/>
        </p:nvSpPr>
        <p:spPr>
          <a:xfrm>
            <a:off x="-1607336" y="3342613"/>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Role or title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2" name="Freeform 71">
            <a:extLst>
              <a:ext uri="{FF2B5EF4-FFF2-40B4-BE49-F238E27FC236}">
                <a16:creationId xmlns:a16="http://schemas.microsoft.com/office/drawing/2014/main" id="{34909290-5599-4443-9F34-5778A1B1FEAE}"/>
              </a:ext>
            </a:extLst>
          </p:cNvPr>
          <p:cNvSpPr/>
          <p:nvPr userDrawn="1"/>
        </p:nvSpPr>
        <p:spPr>
          <a:xfrm>
            <a:off x="-279399" y="3338149"/>
            <a:ext cx="120650" cy="395630"/>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C51042-5426-6840-9776-176F18AE763C}"/>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53">
            <a:extLst>
              <a:ext uri="{FF2B5EF4-FFF2-40B4-BE49-F238E27FC236}">
                <a16:creationId xmlns:a16="http://schemas.microsoft.com/office/drawing/2014/main" id="{06CAEA96-2878-B245-955A-C064999E857F}"/>
              </a:ext>
            </a:extLst>
          </p:cNvPr>
          <p:cNvSpPr>
            <a:spLocks noGrp="1"/>
          </p:cNvSpPr>
          <p:nvPr>
            <p:ph type="body" sz="quarter" idx="25" hasCustomPrompt="1"/>
          </p:nvPr>
        </p:nvSpPr>
        <p:spPr>
          <a:xfrm>
            <a:off x="2426376" y="2683883"/>
            <a:ext cx="1591587"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53" name="Text Placeholder 57">
            <a:extLst>
              <a:ext uri="{FF2B5EF4-FFF2-40B4-BE49-F238E27FC236}">
                <a16:creationId xmlns:a16="http://schemas.microsoft.com/office/drawing/2014/main" id="{4CD8161C-F44E-9747-B2F5-E5F3BF12299C}"/>
              </a:ext>
            </a:extLst>
          </p:cNvPr>
          <p:cNvSpPr>
            <a:spLocks noGrp="1"/>
          </p:cNvSpPr>
          <p:nvPr>
            <p:ph type="body" sz="quarter" idx="26" hasCustomPrompt="1"/>
          </p:nvPr>
        </p:nvSpPr>
        <p:spPr>
          <a:xfrm>
            <a:off x="2426376" y="3941379"/>
            <a:ext cx="1587993"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55" name="Picture Placeholder 51">
            <a:extLst>
              <a:ext uri="{FF2B5EF4-FFF2-40B4-BE49-F238E27FC236}">
                <a16:creationId xmlns:a16="http://schemas.microsoft.com/office/drawing/2014/main" id="{C3F8A6EA-78B6-BA43-865C-3168695EDF76}"/>
              </a:ext>
            </a:extLst>
          </p:cNvPr>
          <p:cNvSpPr>
            <a:spLocks noGrp="1"/>
          </p:cNvSpPr>
          <p:nvPr>
            <p:ph type="pic" sz="quarter" idx="27" hasCustomPrompt="1"/>
          </p:nvPr>
        </p:nvSpPr>
        <p:spPr>
          <a:xfrm>
            <a:off x="2677436"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58" name="Text Placeholder 53">
            <a:extLst>
              <a:ext uri="{FF2B5EF4-FFF2-40B4-BE49-F238E27FC236}">
                <a16:creationId xmlns:a16="http://schemas.microsoft.com/office/drawing/2014/main" id="{6ADC9296-D983-A440-8899-67951C7DB3FC}"/>
              </a:ext>
            </a:extLst>
          </p:cNvPr>
          <p:cNvSpPr>
            <a:spLocks noGrp="1"/>
          </p:cNvSpPr>
          <p:nvPr>
            <p:ph type="body" sz="quarter" idx="29" hasCustomPrompt="1"/>
          </p:nvPr>
        </p:nvSpPr>
        <p:spPr>
          <a:xfrm>
            <a:off x="4333892" y="2683883"/>
            <a:ext cx="1604945"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62" name="Text Placeholder 57">
            <a:extLst>
              <a:ext uri="{FF2B5EF4-FFF2-40B4-BE49-F238E27FC236}">
                <a16:creationId xmlns:a16="http://schemas.microsoft.com/office/drawing/2014/main" id="{52BC0239-2F6E-8842-99B6-AE6544885122}"/>
              </a:ext>
            </a:extLst>
          </p:cNvPr>
          <p:cNvSpPr>
            <a:spLocks noGrp="1"/>
          </p:cNvSpPr>
          <p:nvPr>
            <p:ph type="body" sz="quarter" idx="30" hasCustomPrompt="1"/>
          </p:nvPr>
        </p:nvSpPr>
        <p:spPr>
          <a:xfrm>
            <a:off x="4333892" y="3941379"/>
            <a:ext cx="1601321"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66" name="Picture Placeholder 51">
            <a:extLst>
              <a:ext uri="{FF2B5EF4-FFF2-40B4-BE49-F238E27FC236}">
                <a16:creationId xmlns:a16="http://schemas.microsoft.com/office/drawing/2014/main" id="{93F41111-0F44-DC42-B5BE-8909EF9C5AD1}"/>
              </a:ext>
            </a:extLst>
          </p:cNvPr>
          <p:cNvSpPr>
            <a:spLocks noGrp="1"/>
          </p:cNvSpPr>
          <p:nvPr>
            <p:ph type="pic" sz="quarter" idx="31" hasCustomPrompt="1"/>
          </p:nvPr>
        </p:nvSpPr>
        <p:spPr>
          <a:xfrm>
            <a:off x="4593704"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75" name="Text Placeholder 53">
            <a:extLst>
              <a:ext uri="{FF2B5EF4-FFF2-40B4-BE49-F238E27FC236}">
                <a16:creationId xmlns:a16="http://schemas.microsoft.com/office/drawing/2014/main" id="{3B4D9B3E-D53C-AC48-85E4-875FED9FB6CA}"/>
              </a:ext>
            </a:extLst>
          </p:cNvPr>
          <p:cNvSpPr>
            <a:spLocks noGrp="1"/>
          </p:cNvSpPr>
          <p:nvPr>
            <p:ph type="body" sz="quarter" idx="33" hasCustomPrompt="1"/>
          </p:nvPr>
        </p:nvSpPr>
        <p:spPr>
          <a:xfrm>
            <a:off x="6267434" y="2683883"/>
            <a:ext cx="1585930"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76" name="Text Placeholder 57">
            <a:extLst>
              <a:ext uri="{FF2B5EF4-FFF2-40B4-BE49-F238E27FC236}">
                <a16:creationId xmlns:a16="http://schemas.microsoft.com/office/drawing/2014/main" id="{7806A4E7-B327-0046-8314-CAFD62446B5D}"/>
              </a:ext>
            </a:extLst>
          </p:cNvPr>
          <p:cNvSpPr>
            <a:spLocks noGrp="1"/>
          </p:cNvSpPr>
          <p:nvPr>
            <p:ph type="body" sz="quarter" idx="34" hasCustomPrompt="1"/>
          </p:nvPr>
        </p:nvSpPr>
        <p:spPr>
          <a:xfrm>
            <a:off x="6267357" y="3941379"/>
            <a:ext cx="1582349"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77" name="Picture Placeholder 51">
            <a:extLst>
              <a:ext uri="{FF2B5EF4-FFF2-40B4-BE49-F238E27FC236}">
                <a16:creationId xmlns:a16="http://schemas.microsoft.com/office/drawing/2014/main" id="{5B013573-0C79-9F41-AA00-3F7FB91E8311}"/>
              </a:ext>
            </a:extLst>
          </p:cNvPr>
          <p:cNvSpPr>
            <a:spLocks noGrp="1"/>
          </p:cNvSpPr>
          <p:nvPr>
            <p:ph type="pic" sz="quarter" idx="35" hasCustomPrompt="1"/>
          </p:nvPr>
        </p:nvSpPr>
        <p:spPr>
          <a:xfrm>
            <a:off x="6512081"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79" name="Text Placeholder 53">
            <a:extLst>
              <a:ext uri="{FF2B5EF4-FFF2-40B4-BE49-F238E27FC236}">
                <a16:creationId xmlns:a16="http://schemas.microsoft.com/office/drawing/2014/main" id="{2C1B9669-1232-1241-BC3E-CCAB215E7F86}"/>
              </a:ext>
            </a:extLst>
          </p:cNvPr>
          <p:cNvSpPr>
            <a:spLocks noGrp="1"/>
          </p:cNvSpPr>
          <p:nvPr>
            <p:ph type="body" sz="quarter" idx="37" hasCustomPrompt="1"/>
          </p:nvPr>
        </p:nvSpPr>
        <p:spPr>
          <a:xfrm>
            <a:off x="8174950" y="2683883"/>
            <a:ext cx="1596114"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80" name="Text Placeholder 57">
            <a:extLst>
              <a:ext uri="{FF2B5EF4-FFF2-40B4-BE49-F238E27FC236}">
                <a16:creationId xmlns:a16="http://schemas.microsoft.com/office/drawing/2014/main" id="{295CEA97-A4AD-5045-8868-68FBFF6BCEC8}"/>
              </a:ext>
            </a:extLst>
          </p:cNvPr>
          <p:cNvSpPr>
            <a:spLocks noGrp="1"/>
          </p:cNvSpPr>
          <p:nvPr>
            <p:ph type="body" sz="quarter" idx="38" hasCustomPrompt="1"/>
          </p:nvPr>
        </p:nvSpPr>
        <p:spPr>
          <a:xfrm>
            <a:off x="8174873" y="3941379"/>
            <a:ext cx="1592510"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81" name="Picture Placeholder 51">
            <a:extLst>
              <a:ext uri="{FF2B5EF4-FFF2-40B4-BE49-F238E27FC236}">
                <a16:creationId xmlns:a16="http://schemas.microsoft.com/office/drawing/2014/main" id="{FBB025E6-F57E-5B4A-98CF-3628C5CC3147}"/>
              </a:ext>
            </a:extLst>
          </p:cNvPr>
          <p:cNvSpPr>
            <a:spLocks noGrp="1"/>
          </p:cNvSpPr>
          <p:nvPr>
            <p:ph type="pic" sz="quarter" idx="39" hasCustomPrompt="1"/>
          </p:nvPr>
        </p:nvSpPr>
        <p:spPr>
          <a:xfrm>
            <a:off x="8428348"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83" name="Text Placeholder 53">
            <a:extLst>
              <a:ext uri="{FF2B5EF4-FFF2-40B4-BE49-F238E27FC236}">
                <a16:creationId xmlns:a16="http://schemas.microsoft.com/office/drawing/2014/main" id="{D910779B-D90D-C04A-9119-D80FAB77652C}"/>
              </a:ext>
            </a:extLst>
          </p:cNvPr>
          <p:cNvSpPr>
            <a:spLocks noGrp="1"/>
          </p:cNvSpPr>
          <p:nvPr>
            <p:ph type="body" sz="quarter" idx="41" hasCustomPrompt="1"/>
          </p:nvPr>
        </p:nvSpPr>
        <p:spPr>
          <a:xfrm>
            <a:off x="10090150" y="2683883"/>
            <a:ext cx="1597243"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84" name="Text Placeholder 57">
            <a:extLst>
              <a:ext uri="{FF2B5EF4-FFF2-40B4-BE49-F238E27FC236}">
                <a16:creationId xmlns:a16="http://schemas.microsoft.com/office/drawing/2014/main" id="{9E02C987-7A42-024C-8B45-909B6D51F059}"/>
              </a:ext>
            </a:extLst>
          </p:cNvPr>
          <p:cNvSpPr>
            <a:spLocks noGrp="1"/>
          </p:cNvSpPr>
          <p:nvPr>
            <p:ph type="body" sz="quarter" idx="42" hasCustomPrompt="1"/>
          </p:nvPr>
        </p:nvSpPr>
        <p:spPr>
          <a:xfrm>
            <a:off x="10090074" y="3931920"/>
            <a:ext cx="1593636" cy="2233930"/>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85" name="Picture Placeholder 51">
            <a:extLst>
              <a:ext uri="{FF2B5EF4-FFF2-40B4-BE49-F238E27FC236}">
                <a16:creationId xmlns:a16="http://schemas.microsoft.com/office/drawing/2014/main" id="{FF4EAC8B-F283-6449-851F-E4346DC117B3}"/>
              </a:ext>
            </a:extLst>
          </p:cNvPr>
          <p:cNvSpPr>
            <a:spLocks noGrp="1"/>
          </p:cNvSpPr>
          <p:nvPr>
            <p:ph type="pic" sz="quarter" idx="43" hasCustomPrompt="1"/>
          </p:nvPr>
        </p:nvSpPr>
        <p:spPr>
          <a:xfrm>
            <a:off x="10343784"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91" name="Text Placeholder 53">
            <a:extLst>
              <a:ext uri="{FF2B5EF4-FFF2-40B4-BE49-F238E27FC236}">
                <a16:creationId xmlns:a16="http://schemas.microsoft.com/office/drawing/2014/main" id="{D2327015-1342-7E4C-8742-B28789BD7E01}"/>
              </a:ext>
            </a:extLst>
          </p:cNvPr>
          <p:cNvSpPr>
            <a:spLocks noGrp="1"/>
          </p:cNvSpPr>
          <p:nvPr>
            <p:ph type="body" sz="quarter" idx="24" hasCustomPrompt="1"/>
          </p:nvPr>
        </p:nvSpPr>
        <p:spPr>
          <a:xfrm>
            <a:off x="518860"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2" name="Text Placeholder 53">
            <a:extLst>
              <a:ext uri="{FF2B5EF4-FFF2-40B4-BE49-F238E27FC236}">
                <a16:creationId xmlns:a16="http://schemas.microsoft.com/office/drawing/2014/main" id="{58F7DAC5-0332-5249-81AC-331B18B63C80}"/>
              </a:ext>
            </a:extLst>
          </p:cNvPr>
          <p:cNvSpPr>
            <a:spLocks noGrp="1"/>
          </p:cNvSpPr>
          <p:nvPr>
            <p:ph type="body" sz="quarter" idx="44" hasCustomPrompt="1"/>
          </p:nvPr>
        </p:nvSpPr>
        <p:spPr>
          <a:xfrm>
            <a:off x="2426376"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3" name="Text Placeholder 53">
            <a:extLst>
              <a:ext uri="{FF2B5EF4-FFF2-40B4-BE49-F238E27FC236}">
                <a16:creationId xmlns:a16="http://schemas.microsoft.com/office/drawing/2014/main" id="{AEEC703D-B097-6C4A-BFAC-AD6663F38FED}"/>
              </a:ext>
            </a:extLst>
          </p:cNvPr>
          <p:cNvSpPr>
            <a:spLocks noGrp="1"/>
          </p:cNvSpPr>
          <p:nvPr>
            <p:ph type="body" sz="quarter" idx="45" hasCustomPrompt="1"/>
          </p:nvPr>
        </p:nvSpPr>
        <p:spPr>
          <a:xfrm>
            <a:off x="4333892"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4" name="Text Placeholder 53">
            <a:extLst>
              <a:ext uri="{FF2B5EF4-FFF2-40B4-BE49-F238E27FC236}">
                <a16:creationId xmlns:a16="http://schemas.microsoft.com/office/drawing/2014/main" id="{96271100-947F-944C-B637-3389D4A53334}"/>
              </a:ext>
            </a:extLst>
          </p:cNvPr>
          <p:cNvSpPr>
            <a:spLocks noGrp="1"/>
          </p:cNvSpPr>
          <p:nvPr>
            <p:ph type="body" sz="quarter" idx="46" hasCustomPrompt="1"/>
          </p:nvPr>
        </p:nvSpPr>
        <p:spPr>
          <a:xfrm>
            <a:off x="6267434"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5" name="Text Placeholder 53">
            <a:extLst>
              <a:ext uri="{FF2B5EF4-FFF2-40B4-BE49-F238E27FC236}">
                <a16:creationId xmlns:a16="http://schemas.microsoft.com/office/drawing/2014/main" id="{FD54AC4C-B9D4-5A4B-AF6D-3104EBA2D016}"/>
              </a:ext>
            </a:extLst>
          </p:cNvPr>
          <p:cNvSpPr>
            <a:spLocks noGrp="1"/>
          </p:cNvSpPr>
          <p:nvPr>
            <p:ph type="body" sz="quarter" idx="47" hasCustomPrompt="1"/>
          </p:nvPr>
        </p:nvSpPr>
        <p:spPr>
          <a:xfrm>
            <a:off x="8174950"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6" name="Text Placeholder 53">
            <a:extLst>
              <a:ext uri="{FF2B5EF4-FFF2-40B4-BE49-F238E27FC236}">
                <a16:creationId xmlns:a16="http://schemas.microsoft.com/office/drawing/2014/main" id="{E0DB9001-F12D-074A-9638-8D44C4BDD832}"/>
              </a:ext>
            </a:extLst>
          </p:cNvPr>
          <p:cNvSpPr>
            <a:spLocks noGrp="1"/>
          </p:cNvSpPr>
          <p:nvPr>
            <p:ph type="body" sz="quarter" idx="48" hasCustomPrompt="1"/>
          </p:nvPr>
        </p:nvSpPr>
        <p:spPr>
          <a:xfrm>
            <a:off x="10090150"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grpSp>
        <p:nvGrpSpPr>
          <p:cNvPr id="97" name="Group 96">
            <a:extLst>
              <a:ext uri="{FF2B5EF4-FFF2-40B4-BE49-F238E27FC236}">
                <a16:creationId xmlns:a16="http://schemas.microsoft.com/office/drawing/2014/main" id="{E4A02773-01CC-D64B-B9AC-A6930FCF84E4}"/>
              </a:ext>
            </a:extLst>
          </p:cNvPr>
          <p:cNvGrpSpPr/>
          <p:nvPr userDrawn="1"/>
        </p:nvGrpSpPr>
        <p:grpSpPr>
          <a:xfrm>
            <a:off x="12065000" y="-254000"/>
            <a:ext cx="2405602" cy="3262377"/>
            <a:chOff x="12065000" y="-254000"/>
            <a:chExt cx="2405602" cy="3262377"/>
          </a:xfrm>
        </p:grpSpPr>
        <p:sp>
          <p:nvSpPr>
            <p:cNvPr id="98" name="Rectangle 97">
              <a:extLst>
                <a:ext uri="{FF2B5EF4-FFF2-40B4-BE49-F238E27FC236}">
                  <a16:creationId xmlns:a16="http://schemas.microsoft.com/office/drawing/2014/main" id="{0BE2975E-BFCC-B04B-A3C4-22F8CC4D73C5}"/>
                </a:ext>
              </a:extLst>
            </p:cNvPr>
            <p:cNvSpPr/>
            <p:nvPr userDrawn="1"/>
          </p:nvSpPr>
          <p:spPr>
            <a:xfrm>
              <a:off x="12236449" y="199077"/>
              <a:ext cx="2000251" cy="2809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9" name="Rectangle 98">
              <a:extLst>
                <a:ext uri="{FF2B5EF4-FFF2-40B4-BE49-F238E27FC236}">
                  <a16:creationId xmlns:a16="http://schemas.microsoft.com/office/drawing/2014/main" id="{3F7EEFE5-0536-EB4D-82E7-7499D4C1B436}"/>
                </a:ext>
              </a:extLst>
            </p:cNvPr>
            <p:cNvSpPr/>
            <p:nvPr userDrawn="1"/>
          </p:nvSpPr>
          <p:spPr>
            <a:xfrm>
              <a:off x="12236449"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Right Triangle 99">
              <a:extLst>
                <a:ext uri="{FF2B5EF4-FFF2-40B4-BE49-F238E27FC236}">
                  <a16:creationId xmlns:a16="http://schemas.microsoft.com/office/drawing/2014/main" id="{BB6A6CD0-31A2-E24E-BCBE-5527273729D7}"/>
                </a:ext>
              </a:extLst>
            </p:cNvPr>
            <p:cNvSpPr/>
            <p:nvPr userDrawn="1"/>
          </p:nvSpPr>
          <p:spPr>
            <a:xfrm flipH="1">
              <a:off x="12065000"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TextBox 100">
              <a:extLst>
                <a:ext uri="{FF2B5EF4-FFF2-40B4-BE49-F238E27FC236}">
                  <a16:creationId xmlns:a16="http://schemas.microsoft.com/office/drawing/2014/main" id="{5153E950-D6F3-FC47-A9A1-E573C11C3EB0}"/>
                </a:ext>
              </a:extLst>
            </p:cNvPr>
            <p:cNvSpPr txBox="1"/>
            <p:nvPr userDrawn="1"/>
          </p:nvSpPr>
          <p:spPr>
            <a:xfrm>
              <a:off x="12466110"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102" name="TextBox 101">
              <a:extLst>
                <a:ext uri="{FF2B5EF4-FFF2-40B4-BE49-F238E27FC236}">
                  <a16:creationId xmlns:a16="http://schemas.microsoft.com/office/drawing/2014/main" id="{C3BE3E69-AD14-A24B-96EF-714EA6F1A7B7}"/>
                </a:ext>
              </a:extLst>
            </p:cNvPr>
            <p:cNvSpPr txBox="1"/>
            <p:nvPr userDrawn="1"/>
          </p:nvSpPr>
          <p:spPr>
            <a:xfrm>
              <a:off x="12318220" y="429245"/>
              <a:ext cx="1796791" cy="2443633"/>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 Images will fill left to right. </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Right-click on the image. Choose ‘Crop’ from the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menu. Adjust the size &amp; position to your preference. Press ‘esc’ or click outside image area to exit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cropping mode.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your image doesn’t fully fill the box:</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Click the arrow beside ‘Crop’</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Select ‘Fill’</a:t>
              </a:r>
            </a:p>
          </p:txBody>
        </p:sp>
        <p:pic>
          <p:nvPicPr>
            <p:cNvPr id="103" name="Picture 102">
              <a:extLst>
                <a:ext uri="{FF2B5EF4-FFF2-40B4-BE49-F238E27FC236}">
                  <a16:creationId xmlns:a16="http://schemas.microsoft.com/office/drawing/2014/main" id="{630612A7-4561-2D4C-AFC7-1C44F6A7E51C}"/>
                </a:ext>
              </a:extLst>
            </p:cNvPr>
            <p:cNvPicPr>
              <a:picLocks noChangeAspect="1"/>
            </p:cNvPicPr>
            <p:nvPr userDrawn="1"/>
          </p:nvPicPr>
          <p:blipFill rotWithShape="1">
            <a:blip r:embed="rId2"/>
            <a:srcRect l="33684" t="12097" r="43371" b="20368"/>
            <a:stretch/>
          </p:blipFill>
          <p:spPr>
            <a:xfrm>
              <a:off x="14061142" y="1344710"/>
              <a:ext cx="228679" cy="356879"/>
            </a:xfrm>
            <a:prstGeom prst="rect">
              <a:avLst/>
            </a:prstGeom>
            <a:ln w="19050">
              <a:solidFill>
                <a:schemeClr val="accent3">
                  <a:lumMod val="60000"/>
                  <a:lumOff val="40000"/>
                </a:schemeClr>
              </a:solidFill>
            </a:ln>
          </p:spPr>
        </p:pic>
        <p:pic>
          <p:nvPicPr>
            <p:cNvPr id="104" name="Picture 103">
              <a:extLst>
                <a:ext uri="{FF2B5EF4-FFF2-40B4-BE49-F238E27FC236}">
                  <a16:creationId xmlns:a16="http://schemas.microsoft.com/office/drawing/2014/main" id="{841B8593-D052-6248-AAD7-A60142A45382}"/>
                </a:ext>
              </a:extLst>
            </p:cNvPr>
            <p:cNvPicPr>
              <a:picLocks noChangeAspect="1"/>
            </p:cNvPicPr>
            <p:nvPr userDrawn="1"/>
          </p:nvPicPr>
          <p:blipFill rotWithShape="1">
            <a:blip r:embed="rId3"/>
            <a:srcRect l="9626" t="9096" r="59420" b="9075"/>
            <a:stretch/>
          </p:blipFill>
          <p:spPr>
            <a:xfrm>
              <a:off x="14047433" y="2596811"/>
              <a:ext cx="423169" cy="320454"/>
            </a:xfrm>
            <a:prstGeom prst="rect">
              <a:avLst/>
            </a:prstGeom>
            <a:ln w="19050">
              <a:solidFill>
                <a:schemeClr val="accent3">
                  <a:lumMod val="60000"/>
                  <a:lumOff val="40000"/>
                </a:schemeClr>
              </a:solidFill>
            </a:ln>
          </p:spPr>
        </p:pic>
      </p:grpSp>
      <p:sp>
        <p:nvSpPr>
          <p:cNvPr id="82" name="Title 1">
            <a:extLst>
              <a:ext uri="{FF2B5EF4-FFF2-40B4-BE49-F238E27FC236}">
                <a16:creationId xmlns:a16="http://schemas.microsoft.com/office/drawing/2014/main" id="{6E2A8AFB-F209-8C42-ACBB-8E2C934266B5}"/>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grpSp>
        <p:nvGrpSpPr>
          <p:cNvPr id="86" name="Group 85">
            <a:extLst>
              <a:ext uri="{FF2B5EF4-FFF2-40B4-BE49-F238E27FC236}">
                <a16:creationId xmlns:a16="http://schemas.microsoft.com/office/drawing/2014/main" id="{84AECDF4-070C-B84E-B79D-44DA0BB4C134}"/>
              </a:ext>
            </a:extLst>
          </p:cNvPr>
          <p:cNvGrpSpPr/>
          <p:nvPr userDrawn="1"/>
        </p:nvGrpSpPr>
        <p:grpSpPr>
          <a:xfrm>
            <a:off x="12192000" y="-947342"/>
            <a:ext cx="2427514" cy="605550"/>
            <a:chOff x="12192000" y="-947342"/>
            <a:chExt cx="2427514" cy="605550"/>
          </a:xfrm>
        </p:grpSpPr>
        <p:sp>
          <p:nvSpPr>
            <p:cNvPr id="87" name="TextBox 86">
              <a:extLst>
                <a:ext uri="{FF2B5EF4-FFF2-40B4-BE49-F238E27FC236}">
                  <a16:creationId xmlns:a16="http://schemas.microsoft.com/office/drawing/2014/main" id="{AB3F16A9-707D-084E-B842-A7BF1754DC4B}"/>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88" name="Picture 87">
              <a:extLst>
                <a:ext uri="{FF2B5EF4-FFF2-40B4-BE49-F238E27FC236}">
                  <a16:creationId xmlns:a16="http://schemas.microsoft.com/office/drawing/2014/main" id="{9BDB8535-F2F4-174C-A07C-97E7AB7C25B5}"/>
                </a:ext>
              </a:extLst>
            </p:cNvPr>
            <p:cNvPicPr>
              <a:picLocks noChangeAspect="1"/>
            </p:cNvPicPr>
            <p:nvPr userDrawn="1"/>
          </p:nvPicPr>
          <p:blipFill>
            <a:blip r:embed="rId4"/>
            <a:stretch>
              <a:fillRect/>
            </a:stretch>
          </p:blipFill>
          <p:spPr>
            <a:xfrm>
              <a:off x="14291128" y="-853006"/>
              <a:ext cx="328386" cy="446605"/>
            </a:xfrm>
            <a:prstGeom prst="rect">
              <a:avLst/>
            </a:prstGeom>
            <a:ln>
              <a:solidFill>
                <a:schemeClr val="accent6"/>
              </a:solidFill>
            </a:ln>
          </p:spPr>
        </p:pic>
      </p:grpSp>
      <p:grpSp>
        <p:nvGrpSpPr>
          <p:cNvPr id="90" name="Group 89">
            <a:extLst>
              <a:ext uri="{FF2B5EF4-FFF2-40B4-BE49-F238E27FC236}">
                <a16:creationId xmlns:a16="http://schemas.microsoft.com/office/drawing/2014/main" id="{74045F6F-13D9-5A4A-985C-1AD4041F4933}"/>
              </a:ext>
            </a:extLst>
          </p:cNvPr>
          <p:cNvGrpSpPr/>
          <p:nvPr userDrawn="1"/>
        </p:nvGrpSpPr>
        <p:grpSpPr>
          <a:xfrm>
            <a:off x="12236449" y="3186320"/>
            <a:ext cx="2000251" cy="2958448"/>
            <a:chOff x="12236449" y="3360056"/>
            <a:chExt cx="2000251" cy="2958448"/>
          </a:xfrm>
        </p:grpSpPr>
        <p:sp>
          <p:nvSpPr>
            <p:cNvPr id="105" name="Rectangle 104">
              <a:extLst>
                <a:ext uri="{FF2B5EF4-FFF2-40B4-BE49-F238E27FC236}">
                  <a16:creationId xmlns:a16="http://schemas.microsoft.com/office/drawing/2014/main" id="{4D869570-1F20-284F-BBA2-1FD290A0F228}"/>
                </a:ext>
              </a:extLst>
            </p:cNvPr>
            <p:cNvSpPr/>
            <p:nvPr userDrawn="1"/>
          </p:nvSpPr>
          <p:spPr>
            <a:xfrm>
              <a:off x="12236449" y="3813133"/>
              <a:ext cx="2000251" cy="25053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Rectangle 105">
              <a:extLst>
                <a:ext uri="{FF2B5EF4-FFF2-40B4-BE49-F238E27FC236}">
                  <a16:creationId xmlns:a16="http://schemas.microsoft.com/office/drawing/2014/main" id="{A458544E-BC44-BD44-874C-3C06A06FC58D}"/>
                </a:ext>
              </a:extLst>
            </p:cNvPr>
            <p:cNvSpPr/>
            <p:nvPr userDrawn="1"/>
          </p:nvSpPr>
          <p:spPr>
            <a:xfrm>
              <a:off x="12236449" y="3360056"/>
              <a:ext cx="2000251" cy="591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TextBox 106">
              <a:extLst>
                <a:ext uri="{FF2B5EF4-FFF2-40B4-BE49-F238E27FC236}">
                  <a16:creationId xmlns:a16="http://schemas.microsoft.com/office/drawing/2014/main" id="{DCF4D731-4A70-B64D-BF46-3FFED79DB712}"/>
                </a:ext>
              </a:extLst>
            </p:cNvPr>
            <p:cNvSpPr txBox="1"/>
            <p:nvPr userDrawn="1"/>
          </p:nvSpPr>
          <p:spPr>
            <a:xfrm>
              <a:off x="12466109" y="3417829"/>
              <a:ext cx="1663547" cy="523220"/>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HEADSHOTS: CROPPING</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108" name="TextBox 107">
              <a:extLst>
                <a:ext uri="{FF2B5EF4-FFF2-40B4-BE49-F238E27FC236}">
                  <a16:creationId xmlns:a16="http://schemas.microsoft.com/office/drawing/2014/main" id="{90C27151-A189-4243-9646-8C2B57D4EF41}"/>
                </a:ext>
              </a:extLst>
            </p:cNvPr>
            <p:cNvSpPr txBox="1"/>
            <p:nvPr userDrawn="1"/>
          </p:nvSpPr>
          <p:spPr>
            <a:xfrm>
              <a:off x="12318220" y="4096342"/>
              <a:ext cx="1693055" cy="1024298"/>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When resizing headshots, maintain the same amount of white space around each person. If possible, align the top of each person’s head and adjust them to be the same size.</a:t>
              </a:r>
            </a:p>
          </p:txBody>
        </p:sp>
        <p:grpSp>
          <p:nvGrpSpPr>
            <p:cNvPr id="109" name="Group 108">
              <a:extLst>
                <a:ext uri="{FF2B5EF4-FFF2-40B4-BE49-F238E27FC236}">
                  <a16:creationId xmlns:a16="http://schemas.microsoft.com/office/drawing/2014/main" id="{5F918CD6-719D-1646-BE7C-9BBBB6D32A10}"/>
                </a:ext>
              </a:extLst>
            </p:cNvPr>
            <p:cNvGrpSpPr/>
            <p:nvPr userDrawn="1"/>
          </p:nvGrpSpPr>
          <p:grpSpPr>
            <a:xfrm>
              <a:off x="12455525" y="5714968"/>
              <a:ext cx="1597025" cy="438944"/>
              <a:chOff x="12455525" y="5733256"/>
              <a:chExt cx="1597025" cy="438944"/>
            </a:xfrm>
          </p:grpSpPr>
          <p:grpSp>
            <p:nvGrpSpPr>
              <p:cNvPr id="164" name="Group 163">
                <a:extLst>
                  <a:ext uri="{FF2B5EF4-FFF2-40B4-BE49-F238E27FC236}">
                    <a16:creationId xmlns:a16="http://schemas.microsoft.com/office/drawing/2014/main" id="{9DBE7EEF-8B94-644D-91F4-F0022B5CD894}"/>
                  </a:ext>
                </a:extLst>
              </p:cNvPr>
              <p:cNvGrpSpPr/>
              <p:nvPr userDrawn="1"/>
            </p:nvGrpSpPr>
            <p:grpSpPr>
              <a:xfrm>
                <a:off x="12518315" y="5792785"/>
                <a:ext cx="283285" cy="282575"/>
                <a:chOff x="12518315" y="5406742"/>
                <a:chExt cx="283285" cy="282575"/>
              </a:xfrm>
            </p:grpSpPr>
            <p:pic>
              <p:nvPicPr>
                <p:cNvPr id="176" name="Graphic 175">
                  <a:extLst>
                    <a:ext uri="{FF2B5EF4-FFF2-40B4-BE49-F238E27FC236}">
                      <a16:creationId xmlns:a16="http://schemas.microsoft.com/office/drawing/2014/main" id="{3E4697DC-66D7-6A4E-9F8B-011E764E88A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177" name="Rectangle 176">
                  <a:extLst>
                    <a:ext uri="{FF2B5EF4-FFF2-40B4-BE49-F238E27FC236}">
                      <a16:creationId xmlns:a16="http://schemas.microsoft.com/office/drawing/2014/main" id="{0A432778-1DE6-B04E-9062-428FEF7B5F9C}"/>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74F450D2-C154-194D-8B30-6095B43726D0}"/>
                  </a:ext>
                </a:extLst>
              </p:cNvPr>
              <p:cNvGrpSpPr/>
              <p:nvPr userDrawn="1"/>
            </p:nvGrpSpPr>
            <p:grpSpPr>
              <a:xfrm>
                <a:off x="12872679" y="5792785"/>
                <a:ext cx="283285" cy="282575"/>
                <a:chOff x="12518315" y="5406742"/>
                <a:chExt cx="283285" cy="282575"/>
              </a:xfrm>
            </p:grpSpPr>
            <p:pic>
              <p:nvPicPr>
                <p:cNvPr id="174" name="Graphic 173">
                  <a:extLst>
                    <a:ext uri="{FF2B5EF4-FFF2-40B4-BE49-F238E27FC236}">
                      <a16:creationId xmlns:a16="http://schemas.microsoft.com/office/drawing/2014/main" id="{06743E87-CCDC-DC4F-9F4F-69BDD7972619}"/>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175" name="Rectangle 174">
                  <a:extLst>
                    <a:ext uri="{FF2B5EF4-FFF2-40B4-BE49-F238E27FC236}">
                      <a16:creationId xmlns:a16="http://schemas.microsoft.com/office/drawing/2014/main" id="{9A1FA1BD-3982-7947-85EA-C90055A14695}"/>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A27585DB-AA11-2C48-A075-28DAF0A85FAA}"/>
                  </a:ext>
                </a:extLst>
              </p:cNvPr>
              <p:cNvGrpSpPr/>
              <p:nvPr userDrawn="1"/>
            </p:nvGrpSpPr>
            <p:grpSpPr>
              <a:xfrm>
                <a:off x="13227043" y="5792785"/>
                <a:ext cx="283285" cy="282575"/>
                <a:chOff x="12518315" y="5406742"/>
                <a:chExt cx="283285" cy="282575"/>
              </a:xfrm>
            </p:grpSpPr>
            <p:pic>
              <p:nvPicPr>
                <p:cNvPr id="172" name="Graphic 171">
                  <a:extLst>
                    <a:ext uri="{FF2B5EF4-FFF2-40B4-BE49-F238E27FC236}">
                      <a16:creationId xmlns:a16="http://schemas.microsoft.com/office/drawing/2014/main" id="{1B2BBB97-5D28-7B40-8904-4105F5C39DB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173" name="Rectangle 172">
                  <a:extLst>
                    <a:ext uri="{FF2B5EF4-FFF2-40B4-BE49-F238E27FC236}">
                      <a16:creationId xmlns:a16="http://schemas.microsoft.com/office/drawing/2014/main" id="{8EFA5E71-FF92-DF45-AE9A-BD7892BBB50F}"/>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1BB83D9A-1B52-B741-8102-EA9FBAEF7B56}"/>
                  </a:ext>
                </a:extLst>
              </p:cNvPr>
              <p:cNvGrpSpPr/>
              <p:nvPr userDrawn="1"/>
            </p:nvGrpSpPr>
            <p:grpSpPr>
              <a:xfrm>
                <a:off x="13581406" y="5792785"/>
                <a:ext cx="283285" cy="282575"/>
                <a:chOff x="12518315" y="5406742"/>
                <a:chExt cx="283285" cy="282575"/>
              </a:xfrm>
            </p:grpSpPr>
            <p:pic>
              <p:nvPicPr>
                <p:cNvPr id="170" name="Graphic 169">
                  <a:extLst>
                    <a:ext uri="{FF2B5EF4-FFF2-40B4-BE49-F238E27FC236}">
                      <a16:creationId xmlns:a16="http://schemas.microsoft.com/office/drawing/2014/main" id="{944F1BC2-A5FA-6048-94D9-AC9F60777185}"/>
                    </a:ext>
                  </a:extLst>
                </p:cNvPr>
                <p:cNvPicPr>
                  <a:picLocks noChangeAspect="1"/>
                </p:cNvPicPr>
                <p:nvPr userDrawn="1"/>
              </p:nvPicPr>
              <p:blipFill rotWithShape="1">
                <a:blip r:embed="rId5">
                  <a:extLst>
                    <a:ext uri="{96DAC541-7B7A-43D3-8B79-37D633B846F1}">
                      <asvg:svgBlip xmlns:asvg="http://schemas.microsoft.com/office/drawing/2016/SVG/main" r:embed="rId7"/>
                    </a:ext>
                  </a:extLst>
                </a:blip>
                <a:srcRect l="28387" t="1" r="29379" b="62730"/>
                <a:stretch/>
              </p:blipFill>
              <p:spPr>
                <a:xfrm>
                  <a:off x="12518315" y="5439331"/>
                  <a:ext cx="283285" cy="249986"/>
                </a:xfrm>
                <a:prstGeom prst="rect">
                  <a:avLst/>
                </a:prstGeom>
              </p:spPr>
            </p:pic>
            <p:sp>
              <p:nvSpPr>
                <p:cNvPr id="171" name="Rectangle 170">
                  <a:extLst>
                    <a:ext uri="{FF2B5EF4-FFF2-40B4-BE49-F238E27FC236}">
                      <a16:creationId xmlns:a16="http://schemas.microsoft.com/office/drawing/2014/main" id="{0DE7D893-D97C-BD40-853E-01E3B0245832}"/>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a:extLst>
                  <a:ext uri="{FF2B5EF4-FFF2-40B4-BE49-F238E27FC236}">
                    <a16:creationId xmlns:a16="http://schemas.microsoft.com/office/drawing/2014/main" id="{CECBA6A8-54BB-E544-88C0-7CFBBFC05FE4}"/>
                  </a:ext>
                </a:extLst>
              </p:cNvPr>
              <p:cNvSpPr/>
              <p:nvPr userDrawn="1"/>
            </p:nvSpPr>
            <p:spPr>
              <a:xfrm>
                <a:off x="12455525" y="5733256"/>
                <a:ext cx="1489075" cy="3905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Graphic 168">
                <a:extLst>
                  <a:ext uri="{FF2B5EF4-FFF2-40B4-BE49-F238E27FC236}">
                    <a16:creationId xmlns:a16="http://schemas.microsoft.com/office/drawing/2014/main" id="{4EB7906A-6EFC-FA4D-9B5E-467A4A4A34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3893800" y="6013450"/>
                <a:ext cx="158750" cy="158750"/>
              </a:xfrm>
              <a:prstGeom prst="rect">
                <a:avLst/>
              </a:prstGeom>
            </p:spPr>
          </p:pic>
        </p:grpSp>
        <p:grpSp>
          <p:nvGrpSpPr>
            <p:cNvPr id="110" name="Group 109">
              <a:extLst>
                <a:ext uri="{FF2B5EF4-FFF2-40B4-BE49-F238E27FC236}">
                  <a16:creationId xmlns:a16="http://schemas.microsoft.com/office/drawing/2014/main" id="{9492F96F-8FFC-2F4B-AAD5-FDBEFE0FA13C}"/>
                </a:ext>
              </a:extLst>
            </p:cNvPr>
            <p:cNvGrpSpPr/>
            <p:nvPr userDrawn="1"/>
          </p:nvGrpSpPr>
          <p:grpSpPr>
            <a:xfrm>
              <a:off x="12455525" y="5229987"/>
              <a:ext cx="1597025" cy="431800"/>
              <a:chOff x="12455525" y="5248275"/>
              <a:chExt cx="1597025" cy="431800"/>
            </a:xfrm>
          </p:grpSpPr>
          <p:grpSp>
            <p:nvGrpSpPr>
              <p:cNvPr id="111" name="Group 110">
                <a:extLst>
                  <a:ext uri="{FF2B5EF4-FFF2-40B4-BE49-F238E27FC236}">
                    <a16:creationId xmlns:a16="http://schemas.microsoft.com/office/drawing/2014/main" id="{8818B4B3-77ED-E04C-9726-BF81640A753A}"/>
                  </a:ext>
                </a:extLst>
              </p:cNvPr>
              <p:cNvGrpSpPr/>
              <p:nvPr userDrawn="1"/>
            </p:nvGrpSpPr>
            <p:grpSpPr>
              <a:xfrm>
                <a:off x="12518315" y="5302400"/>
                <a:ext cx="283285" cy="282575"/>
                <a:chOff x="12518315" y="5406742"/>
                <a:chExt cx="283285" cy="282575"/>
              </a:xfrm>
            </p:grpSpPr>
            <p:pic>
              <p:nvPicPr>
                <p:cNvPr id="162" name="Graphic 161">
                  <a:extLst>
                    <a:ext uri="{FF2B5EF4-FFF2-40B4-BE49-F238E27FC236}">
                      <a16:creationId xmlns:a16="http://schemas.microsoft.com/office/drawing/2014/main" id="{D50ACC86-1EE3-404A-AD4A-518C9D628FF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9045" t="-2291" r="20594" b="49026"/>
                <a:stretch/>
              </p:blipFill>
              <p:spPr>
                <a:xfrm>
                  <a:off x="12518315" y="5439331"/>
                  <a:ext cx="283285" cy="249986"/>
                </a:xfrm>
                <a:prstGeom prst="rect">
                  <a:avLst/>
                </a:prstGeom>
              </p:spPr>
            </p:pic>
            <p:sp>
              <p:nvSpPr>
                <p:cNvPr id="163" name="Rectangle 162">
                  <a:extLst>
                    <a:ext uri="{FF2B5EF4-FFF2-40B4-BE49-F238E27FC236}">
                      <a16:creationId xmlns:a16="http://schemas.microsoft.com/office/drawing/2014/main" id="{9094C92C-D87B-964C-93EC-CF28FE742757}"/>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745E6F33-6EBE-174B-BB1B-3F626D315F6D}"/>
                  </a:ext>
                </a:extLst>
              </p:cNvPr>
              <p:cNvGrpSpPr/>
              <p:nvPr userDrawn="1"/>
            </p:nvGrpSpPr>
            <p:grpSpPr>
              <a:xfrm>
                <a:off x="12843992" y="5290124"/>
                <a:ext cx="334126" cy="294851"/>
                <a:chOff x="12489628" y="5394466"/>
                <a:chExt cx="334126" cy="294851"/>
              </a:xfrm>
            </p:grpSpPr>
            <p:pic>
              <p:nvPicPr>
                <p:cNvPr id="160" name="Graphic 159">
                  <a:extLst>
                    <a:ext uri="{FF2B5EF4-FFF2-40B4-BE49-F238E27FC236}">
                      <a16:creationId xmlns:a16="http://schemas.microsoft.com/office/drawing/2014/main" id="{C9C71DB5-1AC7-B940-B74D-A6DA5AE86723}"/>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489628" y="5394466"/>
                  <a:ext cx="334126" cy="294851"/>
                </a:xfrm>
                <a:prstGeom prst="rect">
                  <a:avLst/>
                </a:prstGeom>
              </p:spPr>
            </p:pic>
            <p:sp>
              <p:nvSpPr>
                <p:cNvPr id="161" name="Rectangle 160">
                  <a:extLst>
                    <a:ext uri="{FF2B5EF4-FFF2-40B4-BE49-F238E27FC236}">
                      <a16:creationId xmlns:a16="http://schemas.microsoft.com/office/drawing/2014/main" id="{D259B0B2-A7FD-C44A-837D-7A6E3A967FB5}"/>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4D8A11DD-CFE0-1A4B-8235-1A1EC1F642D7}"/>
                  </a:ext>
                </a:extLst>
              </p:cNvPr>
              <p:cNvGrpSpPr/>
              <p:nvPr userDrawn="1"/>
            </p:nvGrpSpPr>
            <p:grpSpPr>
              <a:xfrm>
                <a:off x="13194770" y="5302400"/>
                <a:ext cx="334764" cy="283172"/>
                <a:chOff x="12486042" y="5406742"/>
                <a:chExt cx="334764" cy="283172"/>
              </a:xfrm>
            </p:grpSpPr>
            <p:pic>
              <p:nvPicPr>
                <p:cNvPr id="121" name="Graphic 120">
                  <a:extLst>
                    <a:ext uri="{FF2B5EF4-FFF2-40B4-BE49-F238E27FC236}">
                      <a16:creationId xmlns:a16="http://schemas.microsoft.com/office/drawing/2014/main" id="{14C901B2-FB86-724A-B844-E00FDE152E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9441"/>
                <a:stretch/>
              </p:blipFill>
              <p:spPr>
                <a:xfrm>
                  <a:off x="12486042" y="5447692"/>
                  <a:ext cx="334764" cy="242222"/>
                </a:xfrm>
                <a:prstGeom prst="rect">
                  <a:avLst/>
                </a:prstGeom>
              </p:spPr>
            </p:pic>
            <p:sp>
              <p:nvSpPr>
                <p:cNvPr id="122" name="Rectangle 121">
                  <a:extLst>
                    <a:ext uri="{FF2B5EF4-FFF2-40B4-BE49-F238E27FC236}">
                      <a16:creationId xmlns:a16="http://schemas.microsoft.com/office/drawing/2014/main" id="{C9849945-381C-064D-8F0A-13F531142601}"/>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EA625E7A-99F8-7644-ABDF-ED8D7C10779B}"/>
                  </a:ext>
                </a:extLst>
              </p:cNvPr>
              <p:cNvGrpSpPr/>
              <p:nvPr userDrawn="1"/>
            </p:nvGrpSpPr>
            <p:grpSpPr>
              <a:xfrm>
                <a:off x="13581406" y="5302400"/>
                <a:ext cx="283285" cy="282575"/>
                <a:chOff x="12518315" y="5406742"/>
                <a:chExt cx="283285" cy="282575"/>
              </a:xfrm>
            </p:grpSpPr>
            <p:pic>
              <p:nvPicPr>
                <p:cNvPr id="119" name="Graphic 118">
                  <a:extLst>
                    <a:ext uri="{FF2B5EF4-FFF2-40B4-BE49-F238E27FC236}">
                      <a16:creationId xmlns:a16="http://schemas.microsoft.com/office/drawing/2014/main" id="{021B87C9-26FA-8944-B789-3AE987C06150}"/>
                    </a:ext>
                  </a:extLst>
                </p:cNvPr>
                <p:cNvPicPr>
                  <a:picLocks noChangeAspect="1"/>
                </p:cNvPicPr>
                <p:nvPr userDrawn="1"/>
              </p:nvPicPr>
              <p:blipFill rotWithShape="1">
                <a:blip r:embed="rId5">
                  <a:extLst>
                    <a:ext uri="{96DAC541-7B7A-43D3-8B79-37D633B846F1}">
                      <asvg:svgBlip xmlns:asvg="http://schemas.microsoft.com/office/drawing/2016/SVG/main" r:embed="rId7"/>
                    </a:ext>
                  </a:extLst>
                </a:blip>
                <a:srcRect l="9333" t="-984" r="12772" b="32248"/>
                <a:stretch/>
              </p:blipFill>
              <p:spPr>
                <a:xfrm>
                  <a:off x="12518315" y="5439331"/>
                  <a:ext cx="283285" cy="249986"/>
                </a:xfrm>
                <a:prstGeom prst="rect">
                  <a:avLst/>
                </a:prstGeom>
              </p:spPr>
            </p:pic>
            <p:sp>
              <p:nvSpPr>
                <p:cNvPr id="120" name="Rectangle 119">
                  <a:extLst>
                    <a:ext uri="{FF2B5EF4-FFF2-40B4-BE49-F238E27FC236}">
                      <a16:creationId xmlns:a16="http://schemas.microsoft.com/office/drawing/2014/main" id="{4FDCCA8D-CED3-C942-8513-4B85E8255750}"/>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a:extLst>
                  <a:ext uri="{FF2B5EF4-FFF2-40B4-BE49-F238E27FC236}">
                    <a16:creationId xmlns:a16="http://schemas.microsoft.com/office/drawing/2014/main" id="{4483E3E8-23BF-9742-9D43-740A52C0E5CE}"/>
                  </a:ext>
                </a:extLst>
              </p:cNvPr>
              <p:cNvSpPr/>
              <p:nvPr userDrawn="1"/>
            </p:nvSpPr>
            <p:spPr>
              <a:xfrm>
                <a:off x="12455525" y="5248275"/>
                <a:ext cx="1489075" cy="3905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42B899EE-A633-DA49-86D1-A136BF20CF03}"/>
                  </a:ext>
                </a:extLst>
              </p:cNvPr>
              <p:cNvGrpSpPr/>
              <p:nvPr userDrawn="1"/>
            </p:nvGrpSpPr>
            <p:grpSpPr>
              <a:xfrm>
                <a:off x="13898562" y="5526087"/>
                <a:ext cx="153988" cy="153988"/>
                <a:chOff x="13949362" y="5565775"/>
                <a:chExt cx="120650" cy="120650"/>
              </a:xfrm>
            </p:grpSpPr>
            <p:sp>
              <p:nvSpPr>
                <p:cNvPr id="117" name="Oval 116">
                  <a:extLst>
                    <a:ext uri="{FF2B5EF4-FFF2-40B4-BE49-F238E27FC236}">
                      <a16:creationId xmlns:a16="http://schemas.microsoft.com/office/drawing/2014/main" id="{AEE6354F-E8CE-A546-B682-0116A3C51B35}"/>
                    </a:ext>
                  </a:extLst>
                </p:cNvPr>
                <p:cNvSpPr/>
                <p:nvPr userDrawn="1"/>
              </p:nvSpPr>
              <p:spPr>
                <a:xfrm>
                  <a:off x="13955712" y="5572125"/>
                  <a:ext cx="107950" cy="107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pic>
              <p:nvPicPr>
                <p:cNvPr id="118" name="Graphic 117">
                  <a:extLst>
                    <a:ext uri="{FF2B5EF4-FFF2-40B4-BE49-F238E27FC236}">
                      <a16:creationId xmlns:a16="http://schemas.microsoft.com/office/drawing/2014/main" id="{4D81D274-AD4C-C64F-8C51-B4D1BD55B88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3949362" y="5565775"/>
                  <a:ext cx="120650" cy="120650"/>
                </a:xfrm>
                <a:prstGeom prst="rect">
                  <a:avLst/>
                </a:prstGeom>
              </p:spPr>
            </p:pic>
          </p:grpSp>
        </p:grpSp>
      </p:grpSp>
      <p:pic>
        <p:nvPicPr>
          <p:cNvPr id="123" name="Picture 122" descr="Lassonde | York University Logo">
            <a:extLst>
              <a:ext uri="{FF2B5EF4-FFF2-40B4-BE49-F238E27FC236}">
                <a16:creationId xmlns:a16="http://schemas.microsoft.com/office/drawing/2014/main" id="{20489847-A6FF-E34C-81F6-0B8DB6C8FD46}"/>
              </a:ext>
            </a:extLst>
          </p:cNvPr>
          <p:cNvPicPr>
            <a:picLocks noChangeAspect="1"/>
          </p:cNvPicPr>
          <p:nvPr userDrawn="1"/>
        </p:nvPicPr>
        <p:blipFill>
          <a:blip r:embed="rId12"/>
          <a:srcRect/>
          <a:stretch/>
        </p:blipFill>
        <p:spPr>
          <a:xfrm>
            <a:off x="9844585" y="6380743"/>
            <a:ext cx="2086346" cy="264881"/>
          </a:xfrm>
          <a:prstGeom prst="rect">
            <a:avLst/>
          </a:prstGeom>
        </p:spPr>
      </p:pic>
    </p:spTree>
    <p:extLst>
      <p:ext uri="{BB962C8B-B14F-4D97-AF65-F5344CB8AC3E}">
        <p14:creationId xmlns:p14="http://schemas.microsoft.com/office/powerpoint/2010/main" val="1548370059"/>
      </p:ext>
    </p:extLst>
  </p:cSld>
  <p:clrMapOvr>
    <a:masterClrMapping/>
  </p:clrMapOvr>
  <p:extLst>
    <p:ext uri="{DCECCB84-F9BA-43D5-87BE-67443E8EF086}">
      <p15:sldGuideLst xmlns:p15="http://schemas.microsoft.com/office/powerpoint/2012/main">
        <p15:guide id="3" pos="316">
          <p15:clr>
            <a:srgbClr val="FBAE40"/>
          </p15:clr>
        </p15:guide>
        <p15:guide id="4" pos="1323">
          <p15:clr>
            <a:srgbClr val="FBAE40"/>
          </p15:clr>
        </p15:guide>
        <p15:guide id="5" pos="1524">
          <p15:clr>
            <a:srgbClr val="FBAE40"/>
          </p15:clr>
        </p15:guide>
        <p15:guide id="6" pos="2525">
          <p15:clr>
            <a:srgbClr val="FBAE40"/>
          </p15:clr>
        </p15:guide>
        <p15:guide id="7" pos="2732">
          <p15:clr>
            <a:srgbClr val="FBAE40"/>
          </p15:clr>
        </p15:guide>
        <p15:guide id="8" pos="3739">
          <p15:clr>
            <a:srgbClr val="FBAE40"/>
          </p15:clr>
        </p15:guide>
        <p15:guide id="9" pos="3940">
          <p15:clr>
            <a:srgbClr val="FBAE40"/>
          </p15:clr>
        </p15:guide>
        <p15:guide id="10" pos="4947">
          <p15:clr>
            <a:srgbClr val="FBAE40"/>
          </p15:clr>
        </p15:guide>
        <p15:guide id="11" pos="5148">
          <p15:clr>
            <a:srgbClr val="FBAE40"/>
          </p15:clr>
        </p15:guide>
        <p15:guide id="12" pos="6155">
          <p15:clr>
            <a:srgbClr val="FBAE40"/>
          </p15:clr>
        </p15:guide>
        <p15:guide id="13" pos="6356">
          <p15:clr>
            <a:srgbClr val="FBAE40"/>
          </p15:clr>
        </p15:guide>
        <p15:guide id="14" pos="7363">
          <p15:clr>
            <a:srgbClr val="FBAE40"/>
          </p15:clr>
        </p15:guide>
        <p15:guide id="17" orient="horz" pos="1933">
          <p15:clr>
            <a:srgbClr val="FBAE40"/>
          </p15:clr>
        </p15:guide>
        <p15:guide id="18" orient="horz" pos="2505">
          <p15:clr>
            <a:srgbClr val="FBAE40"/>
          </p15:clr>
        </p15:guide>
        <p15:guide id="20" orient="horz" pos="38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ple Images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51727"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510615" y="1196975"/>
            <a:ext cx="6791343" cy="2377498"/>
          </a:xfrm>
        </p:spPr>
        <p:txBody>
          <a:bodyPr lIns="0">
            <a:noAutofit/>
          </a:bodyPr>
          <a:lstStyle>
            <a:lvl1pPr>
              <a:defRPr sz="18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510615" y="3796153"/>
            <a:ext cx="6791343" cy="2369698"/>
          </a:xfrm>
        </p:spPr>
        <p:txBody>
          <a:bodyPr lIns="0">
            <a:noAutofit/>
          </a:bodyPr>
          <a:lstStyle>
            <a:lvl1pPr>
              <a:defRPr sz="18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B4CAAB5D-0925-2346-BEC1-0B343C01636A}"/>
              </a:ext>
            </a:extLst>
          </p:cNvPr>
          <p:cNvSpPr>
            <a:spLocks noGrp="1"/>
          </p:cNvSpPr>
          <p:nvPr>
            <p:ph sz="quarter" idx="21"/>
          </p:nvPr>
        </p:nvSpPr>
        <p:spPr>
          <a:xfrm>
            <a:off x="7464425" y="3796153"/>
            <a:ext cx="4212195" cy="2369698"/>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9" name="Picture Placeholder 8">
            <a:extLst>
              <a:ext uri="{FF2B5EF4-FFF2-40B4-BE49-F238E27FC236}">
                <a16:creationId xmlns:a16="http://schemas.microsoft.com/office/drawing/2014/main" id="{88EBA71C-0E20-6E4F-B108-F26C9CC9F31B}"/>
              </a:ext>
            </a:extLst>
          </p:cNvPr>
          <p:cNvSpPr>
            <a:spLocks noGrp="1"/>
          </p:cNvSpPr>
          <p:nvPr>
            <p:ph type="pic" sz="quarter" idx="23"/>
          </p:nvPr>
        </p:nvSpPr>
        <p:spPr>
          <a:xfrm>
            <a:off x="7478712" y="1197263"/>
            <a:ext cx="4211638" cy="2377210"/>
          </a:xfrm>
        </p:spPr>
        <p:txBody>
          <a:bodyPr>
            <a:noAutofit/>
          </a:bodyPr>
          <a:lstStyle/>
          <a:p>
            <a:r>
              <a:rPr lang="en-US"/>
              <a:t>Click icon to add picture</a:t>
            </a:r>
          </a:p>
        </p:txBody>
      </p:sp>
      <p:sp>
        <p:nvSpPr>
          <p:cNvPr id="13" name="Title 1">
            <a:extLst>
              <a:ext uri="{FF2B5EF4-FFF2-40B4-BE49-F238E27FC236}">
                <a16:creationId xmlns:a16="http://schemas.microsoft.com/office/drawing/2014/main" id="{C5BEAB38-C748-2248-8770-3109CF347825}"/>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pic>
        <p:nvPicPr>
          <p:cNvPr id="11" name="Picture 10" descr="Lassonde | York University Logo">
            <a:extLst>
              <a:ext uri="{FF2B5EF4-FFF2-40B4-BE49-F238E27FC236}">
                <a16:creationId xmlns:a16="http://schemas.microsoft.com/office/drawing/2014/main" id="{B6125A24-09C2-F34E-8D31-0BB86F52EC8C}"/>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3510253258"/>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361039" y="6304235"/>
            <a:ext cx="9599621" cy="365125"/>
          </a:xfrm>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7" name="Rectangle 6">
            <a:extLst>
              <a:ext uri="{FF2B5EF4-FFF2-40B4-BE49-F238E27FC236}">
                <a16:creationId xmlns:a16="http://schemas.microsoft.com/office/drawing/2014/main" id="{EDDD6444-7929-724E-BB2A-0AFE5BF6CFDF}"/>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511175" y="1196975"/>
            <a:ext cx="11169650" cy="496887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3C008195-F589-284C-88E0-4291E0E17338}"/>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pic>
        <p:nvPicPr>
          <p:cNvPr id="9" name="Picture 8" descr="Lassonde | York University Logo">
            <a:extLst>
              <a:ext uri="{FF2B5EF4-FFF2-40B4-BE49-F238E27FC236}">
                <a16:creationId xmlns:a16="http://schemas.microsoft.com/office/drawing/2014/main" id="{8E85582F-0BF8-024E-A784-181DB3AAE2F1}"/>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607946132"/>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Right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1004465" y="6304235"/>
            <a:ext cx="8151727" cy="365125"/>
          </a:xfrm>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7" name="Rectangle 6">
            <a:extLst>
              <a:ext uri="{FF2B5EF4-FFF2-40B4-BE49-F238E27FC236}">
                <a16:creationId xmlns:a16="http://schemas.microsoft.com/office/drawing/2014/main" id="{EDDD6444-7929-724E-BB2A-0AFE5BF6CFDF}"/>
              </a:ext>
            </a:extLst>
          </p:cNvPr>
          <p:cNvSpPr/>
          <p:nvPr userDrawn="1"/>
        </p:nvSpPr>
        <p:spPr>
          <a:xfrm rot="5400000">
            <a:off x="8734199" y="3400200"/>
            <a:ext cx="68580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511175" y="1196975"/>
            <a:ext cx="1116965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D6D2240-FA47-0D4F-A2AD-9029D094373B}"/>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pic>
        <p:nvPicPr>
          <p:cNvPr id="9" name="Picture 8" descr="Lassonde | York University Logo">
            <a:extLst>
              <a:ext uri="{FF2B5EF4-FFF2-40B4-BE49-F238E27FC236}">
                <a16:creationId xmlns:a16="http://schemas.microsoft.com/office/drawing/2014/main" id="{7E5379B8-6256-FC46-B405-EC9365E47BB9}"/>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471227842"/>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a:xfrm>
            <a:off x="1004465" y="6304235"/>
            <a:ext cx="8066383" cy="365125"/>
          </a:xfrm>
        </p:spPr>
        <p:txBody>
          <a:bodyPr/>
          <a:lstStyle/>
          <a:p>
            <a:endParaRPr lang="en-US"/>
          </a:p>
        </p:txBody>
      </p:sp>
      <p:sp>
        <p:nvSpPr>
          <p:cNvPr id="5" name="Slide Number Placeholder 4">
            <a:extLst>
              <a:ext uri="{FF2B5EF4-FFF2-40B4-BE49-F238E27FC236}">
                <a16:creationId xmlns:a16="http://schemas.microsoft.com/office/drawing/2014/main" id="{A313E068-BDC1-CD48-959B-6E94C600D00A}"/>
              </a:ext>
            </a:extLst>
          </p:cNvPr>
          <p:cNvSpPr>
            <a:spLocks noGrp="1"/>
          </p:cNvSpPr>
          <p:nvPr>
            <p:ph type="sldNum" sz="quarter" idx="12"/>
          </p:nvPr>
        </p:nvSpPr>
        <p:spPr/>
        <p:txBody>
          <a:bodyPr lIns="0" tIns="0" rIns="0" bIns="0"/>
          <a:lstStyle/>
          <a:p>
            <a:fld id="{5B64C28E-966E-6B4A-816A-311B7D0A2E6D}" type="slidenum">
              <a:rPr lang="en-US" smtClean="0"/>
              <a:t>‹#›</a:t>
            </a:fld>
            <a:endParaRPr lang="en-US"/>
          </a:p>
        </p:txBody>
      </p:sp>
      <p:sp>
        <p:nvSpPr>
          <p:cNvPr id="6" name="Rectangle 5">
            <a:extLst>
              <a:ext uri="{FF2B5EF4-FFF2-40B4-BE49-F238E27FC236}">
                <a16:creationId xmlns:a16="http://schemas.microsoft.com/office/drawing/2014/main" id="{F28626B5-9424-544A-997E-D29151C33BF4}"/>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C53F225-B7C0-C74B-A467-EE9BF5427E7D}"/>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pic>
        <p:nvPicPr>
          <p:cNvPr id="8" name="Picture 7" descr="Lassonde | York University Logo">
            <a:extLst>
              <a:ext uri="{FF2B5EF4-FFF2-40B4-BE49-F238E27FC236}">
                <a16:creationId xmlns:a16="http://schemas.microsoft.com/office/drawing/2014/main" id="{1BF2394A-7D95-9B43-8DAD-12A156639CCE}"/>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438044899"/>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8" orient="horz" pos="38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8E7FC-F693-0945-B178-887A17B1B56C}"/>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788606"/>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7" orient="horz" pos="300">
          <p15:clr>
            <a:srgbClr val="FBAE40"/>
          </p15:clr>
        </p15:guide>
        <p15:guide id="8" orient="horz" pos="38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ty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p:nvPr>
        </p:nvSpPr>
        <p:spPr>
          <a:xfrm>
            <a:off x="854982" y="981075"/>
            <a:ext cx="4694238" cy="3071018"/>
          </a:xfrm>
        </p:spPr>
        <p:txBody>
          <a:bodyPr/>
          <a:lstStyle>
            <a:lvl1pPr>
              <a:defRPr sz="4000">
                <a:solidFill>
                  <a:schemeClr val="bg1"/>
                </a:solidFill>
              </a:defRPr>
            </a:lvl1pPr>
          </a:lstStyle>
          <a:p>
            <a:r>
              <a:rPr lang="en-US"/>
              <a:t>Click to edit Master title style</a:t>
            </a:r>
          </a:p>
        </p:txBody>
      </p:sp>
      <p:cxnSp>
        <p:nvCxnSpPr>
          <p:cNvPr id="18" name="Straight Connector 17">
            <a:extLst>
              <a:ext uri="{FF2B5EF4-FFF2-40B4-BE49-F238E27FC236}">
                <a16:creationId xmlns:a16="http://schemas.microsoft.com/office/drawing/2014/main" id="{5D769A60-1E88-804F-A912-2CBC69B8429D}"/>
              </a:ext>
            </a:extLst>
          </p:cNvPr>
          <p:cNvCxnSpPr>
            <a:cxnSpLocks/>
          </p:cNvCxnSpPr>
          <p:nvPr userDrawn="1"/>
        </p:nvCxnSpPr>
        <p:spPr>
          <a:xfrm>
            <a:off x="874698" y="5433456"/>
            <a:ext cx="46780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854959" y="4930275"/>
            <a:ext cx="4697775" cy="315212"/>
          </a:xfrm>
          <a:noFill/>
          <a:ln>
            <a:noFill/>
          </a:ln>
        </p:spPr>
        <p:txBody>
          <a:bodyPr lIns="0" tIns="0" rIns="18000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854959" y="4293765"/>
            <a:ext cx="4697775" cy="631755"/>
          </a:xfrm>
          <a:noFill/>
          <a:ln>
            <a:noFill/>
          </a:ln>
        </p:spPr>
        <p:txBody>
          <a:bodyPr lIns="0" tIns="72000" rIns="180000" bIns="0" anchor="t">
            <a:noAutofit/>
          </a:bodyPr>
          <a:lstStyle>
            <a:lvl1pPr>
              <a:lnSpc>
                <a:spcPct val="95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26" name="Freeform 25">
            <a:extLst>
              <a:ext uri="{FF2B5EF4-FFF2-40B4-BE49-F238E27FC236}">
                <a16:creationId xmlns:a16="http://schemas.microsoft.com/office/drawing/2014/main" id="{10F37B83-DB99-014C-A42F-9DA46E46F394}"/>
              </a:ext>
            </a:extLst>
          </p:cNvPr>
          <p:cNvSpPr/>
          <p:nvPr userDrawn="1"/>
        </p:nvSpPr>
        <p:spPr>
          <a:xfrm rot="5400000">
            <a:off x="5714999" y="381000"/>
            <a:ext cx="6858001" cy="6096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B0B1EAC9-1FCA-2C4D-A185-714EE93FBB45}"/>
              </a:ext>
            </a:extLst>
          </p:cNvPr>
          <p:cNvSpPr/>
          <p:nvPr userDrawn="1"/>
        </p:nvSpPr>
        <p:spPr>
          <a:xfrm>
            <a:off x="-1606668"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10" name="Rectangle 9">
            <a:extLst>
              <a:ext uri="{FF2B5EF4-FFF2-40B4-BE49-F238E27FC236}">
                <a16:creationId xmlns:a16="http://schemas.microsoft.com/office/drawing/2014/main" id="{E42682E5-E9C1-8146-92D6-DB31EA0606CD}"/>
              </a:ext>
            </a:extLst>
          </p:cNvPr>
          <p:cNvSpPr/>
          <p:nvPr userDrawn="1"/>
        </p:nvSpPr>
        <p:spPr>
          <a:xfrm>
            <a:off x="-1606668" y="4229718"/>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12" name="Left Bracket 11">
            <a:extLst>
              <a:ext uri="{FF2B5EF4-FFF2-40B4-BE49-F238E27FC236}">
                <a16:creationId xmlns:a16="http://schemas.microsoft.com/office/drawing/2014/main" id="{B4771D4B-AA8E-A947-AD83-8B98FA5E1EAA}"/>
              </a:ext>
            </a:extLst>
          </p:cNvPr>
          <p:cNvSpPr/>
          <p:nvPr userDrawn="1"/>
        </p:nvSpPr>
        <p:spPr>
          <a:xfrm>
            <a:off x="-273423" y="4276676"/>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a:p>
        </p:txBody>
      </p:sp>
      <p:sp>
        <p:nvSpPr>
          <p:cNvPr id="3" name="Freeform 2">
            <a:extLst>
              <a:ext uri="{FF2B5EF4-FFF2-40B4-BE49-F238E27FC236}">
                <a16:creationId xmlns:a16="http://schemas.microsoft.com/office/drawing/2014/main" id="{B370C7B5-FFE5-AD4C-B708-FFAD845BB3ED}"/>
              </a:ext>
            </a:extLst>
          </p:cNvPr>
          <p:cNvSpPr/>
          <p:nvPr userDrawn="1"/>
        </p:nvSpPr>
        <p:spPr>
          <a:xfrm flipH="1">
            <a:off x="-276510" y="960634"/>
            <a:ext cx="133564" cy="3102795"/>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6" name="Picture Placeholder 5">
            <a:extLst>
              <a:ext uri="{FF2B5EF4-FFF2-40B4-BE49-F238E27FC236}">
                <a16:creationId xmlns:a16="http://schemas.microsoft.com/office/drawing/2014/main" id="{3F2924C3-2BEC-7C49-B3BE-B8B622BB3D2C}"/>
              </a:ext>
            </a:extLst>
          </p:cNvPr>
          <p:cNvSpPr>
            <a:spLocks noGrp="1"/>
          </p:cNvSpPr>
          <p:nvPr>
            <p:ph type="pic" sz="quarter" idx="15" hasCustomPrompt="1"/>
          </p:nvPr>
        </p:nvSpPr>
        <p:spPr>
          <a:xfrm>
            <a:off x="6456044" y="356400"/>
            <a:ext cx="5374800" cy="6145200"/>
          </a:xfrm>
          <a:solidFill>
            <a:schemeClr val="bg1"/>
          </a:solidFill>
        </p:spPr>
        <p:txBody>
          <a:bodyPr anchor="ctr"/>
          <a:lstStyle>
            <a:lvl1pPr algn="ctr">
              <a:defRPr/>
            </a:lvl1pPr>
          </a:lstStyle>
          <a:p>
            <a:r>
              <a:rPr lang="en-US"/>
              <a:t>Drop photo here to add background photo</a:t>
            </a:r>
          </a:p>
        </p:txBody>
      </p:sp>
      <p:pic>
        <p:nvPicPr>
          <p:cNvPr id="51" name="Picture Placeholder 9" descr="Lassonde | York University Logo">
            <a:extLst>
              <a:ext uri="{FF2B5EF4-FFF2-40B4-BE49-F238E27FC236}">
                <a16:creationId xmlns:a16="http://schemas.microsoft.com/office/drawing/2014/main" id="{2ED20F88-F063-1C44-B6C6-FB730D81F623}"/>
              </a:ext>
            </a:extLst>
          </p:cNvPr>
          <p:cNvPicPr>
            <a:picLocks noChangeAspect="1"/>
          </p:cNvPicPr>
          <p:nvPr userDrawn="1"/>
        </p:nvPicPr>
        <p:blipFill>
          <a:blip r:embed="rId2"/>
          <a:srcRect/>
          <a:stretch/>
        </p:blipFill>
        <p:spPr>
          <a:xfrm>
            <a:off x="2805828" y="5794747"/>
            <a:ext cx="2743392" cy="348299"/>
          </a:xfrm>
          <a:prstGeom prst="rect">
            <a:avLst/>
          </a:prstGeom>
        </p:spPr>
      </p:pic>
      <p:grpSp>
        <p:nvGrpSpPr>
          <p:cNvPr id="72" name="Group 71">
            <a:extLst>
              <a:ext uri="{FF2B5EF4-FFF2-40B4-BE49-F238E27FC236}">
                <a16:creationId xmlns:a16="http://schemas.microsoft.com/office/drawing/2014/main" id="{2F386F9E-0351-A244-86B4-187CD1904C41}"/>
              </a:ext>
            </a:extLst>
          </p:cNvPr>
          <p:cNvGrpSpPr/>
          <p:nvPr userDrawn="1"/>
        </p:nvGrpSpPr>
        <p:grpSpPr>
          <a:xfrm>
            <a:off x="12065000" y="-947342"/>
            <a:ext cx="2554514" cy="8075345"/>
            <a:chOff x="12065000" y="-947342"/>
            <a:chExt cx="2554514" cy="8075345"/>
          </a:xfrm>
        </p:grpSpPr>
        <p:grpSp>
          <p:nvGrpSpPr>
            <p:cNvPr id="73" name="Group 72">
              <a:extLst>
                <a:ext uri="{FF2B5EF4-FFF2-40B4-BE49-F238E27FC236}">
                  <a16:creationId xmlns:a16="http://schemas.microsoft.com/office/drawing/2014/main" id="{791AC152-ACFF-9440-8359-A23A141728B0}"/>
                </a:ext>
              </a:extLst>
            </p:cNvPr>
            <p:cNvGrpSpPr/>
            <p:nvPr userDrawn="1"/>
          </p:nvGrpSpPr>
          <p:grpSpPr>
            <a:xfrm>
              <a:off x="12192000" y="-947342"/>
              <a:ext cx="2427514" cy="605550"/>
              <a:chOff x="12192000" y="-947342"/>
              <a:chExt cx="2427514" cy="605550"/>
            </a:xfrm>
          </p:grpSpPr>
          <p:sp>
            <p:nvSpPr>
              <p:cNvPr id="91" name="TextBox 90">
                <a:extLst>
                  <a:ext uri="{FF2B5EF4-FFF2-40B4-BE49-F238E27FC236}">
                    <a16:creationId xmlns:a16="http://schemas.microsoft.com/office/drawing/2014/main" id="{8CCD7EE7-FBA7-0742-83D5-DB1438166ADA}"/>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92" name="Picture 91">
                <a:extLst>
                  <a:ext uri="{FF2B5EF4-FFF2-40B4-BE49-F238E27FC236}">
                    <a16:creationId xmlns:a16="http://schemas.microsoft.com/office/drawing/2014/main" id="{46E6FAC1-565A-4345-B9D8-5E4B9BE8432B}"/>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74" name="Group 73">
              <a:extLst>
                <a:ext uri="{FF2B5EF4-FFF2-40B4-BE49-F238E27FC236}">
                  <a16:creationId xmlns:a16="http://schemas.microsoft.com/office/drawing/2014/main" id="{5AFB5B04-540A-4E45-BBA0-025C7621B3B6}"/>
                </a:ext>
              </a:extLst>
            </p:cNvPr>
            <p:cNvGrpSpPr/>
            <p:nvPr userDrawn="1"/>
          </p:nvGrpSpPr>
          <p:grpSpPr>
            <a:xfrm>
              <a:off x="12065000" y="-254000"/>
              <a:ext cx="2171700" cy="3007249"/>
              <a:chOff x="12115800" y="0"/>
              <a:chExt cx="2171700" cy="3007249"/>
            </a:xfrm>
          </p:grpSpPr>
          <p:sp>
            <p:nvSpPr>
              <p:cNvPr id="86" name="Rectangle 85">
                <a:extLst>
                  <a:ext uri="{FF2B5EF4-FFF2-40B4-BE49-F238E27FC236}">
                    <a16:creationId xmlns:a16="http://schemas.microsoft.com/office/drawing/2014/main" id="{E8F5D376-4743-7C42-A4C1-85048EB271FF}"/>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a:extLst>
                  <a:ext uri="{FF2B5EF4-FFF2-40B4-BE49-F238E27FC236}">
                    <a16:creationId xmlns:a16="http://schemas.microsoft.com/office/drawing/2014/main" id="{AA10C77A-7716-E54A-B71B-65D64BC0E7AE}"/>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Right Triangle 87">
                <a:extLst>
                  <a:ext uri="{FF2B5EF4-FFF2-40B4-BE49-F238E27FC236}">
                    <a16:creationId xmlns:a16="http://schemas.microsoft.com/office/drawing/2014/main" id="{4EF1D256-242B-4D4F-8A93-B9D7F7E4CB89}"/>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TextBox 88">
                <a:extLst>
                  <a:ext uri="{FF2B5EF4-FFF2-40B4-BE49-F238E27FC236}">
                    <a16:creationId xmlns:a16="http://schemas.microsoft.com/office/drawing/2014/main" id="{BBDC8405-4389-B34B-B083-63465468A6BB}"/>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90" name="TextBox 89">
                <a:extLst>
                  <a:ext uri="{FF2B5EF4-FFF2-40B4-BE49-F238E27FC236}">
                    <a16:creationId xmlns:a16="http://schemas.microsoft.com/office/drawing/2014/main" id="{0B1BE78A-6AE4-344B-88B8-5CFA621650BA}"/>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75" name="Group 74">
              <a:extLst>
                <a:ext uri="{FF2B5EF4-FFF2-40B4-BE49-F238E27FC236}">
                  <a16:creationId xmlns:a16="http://schemas.microsoft.com/office/drawing/2014/main" id="{A82EEB2D-003A-C044-B2BF-0603E253B481}"/>
                </a:ext>
              </a:extLst>
            </p:cNvPr>
            <p:cNvGrpSpPr/>
            <p:nvPr userDrawn="1"/>
          </p:nvGrpSpPr>
          <p:grpSpPr>
            <a:xfrm>
              <a:off x="12237133" y="2882622"/>
              <a:ext cx="2011532" cy="985422"/>
              <a:chOff x="12272640" y="6571606"/>
              <a:chExt cx="1538402" cy="985422"/>
            </a:xfrm>
          </p:grpSpPr>
          <p:sp>
            <p:nvSpPr>
              <p:cNvPr id="83" name="Rectangle 82">
                <a:extLst>
                  <a:ext uri="{FF2B5EF4-FFF2-40B4-BE49-F238E27FC236}">
                    <a16:creationId xmlns:a16="http://schemas.microsoft.com/office/drawing/2014/main" id="{E8E19EB7-DBEF-2F4C-A3C9-BE2D2907884F}"/>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84" name="TextBox 83">
                <a:extLst>
                  <a:ext uri="{FF2B5EF4-FFF2-40B4-BE49-F238E27FC236}">
                    <a16:creationId xmlns:a16="http://schemas.microsoft.com/office/drawing/2014/main" id="{092FEE31-9402-3641-8E13-A1DC09FFF216}"/>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85" name="Picture 84">
                <a:extLst>
                  <a:ext uri="{FF2B5EF4-FFF2-40B4-BE49-F238E27FC236}">
                    <a16:creationId xmlns:a16="http://schemas.microsoft.com/office/drawing/2014/main" id="{C43048D5-A7A2-8D41-BF60-AA36EF7D553E}"/>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76" name="Group 75">
              <a:extLst>
                <a:ext uri="{FF2B5EF4-FFF2-40B4-BE49-F238E27FC236}">
                  <a16:creationId xmlns:a16="http://schemas.microsoft.com/office/drawing/2014/main" id="{2A09D0C0-E76A-FE4E-89D3-B4C1E4D9F2B8}"/>
                </a:ext>
              </a:extLst>
            </p:cNvPr>
            <p:cNvGrpSpPr/>
            <p:nvPr userDrawn="1"/>
          </p:nvGrpSpPr>
          <p:grpSpPr>
            <a:xfrm>
              <a:off x="12236449" y="4009675"/>
              <a:ext cx="2147063" cy="3118328"/>
              <a:chOff x="12236449" y="4803495"/>
              <a:chExt cx="2147063" cy="3118328"/>
            </a:xfrm>
          </p:grpSpPr>
          <p:grpSp>
            <p:nvGrpSpPr>
              <p:cNvPr id="77" name="Group 76">
                <a:extLst>
                  <a:ext uri="{FF2B5EF4-FFF2-40B4-BE49-F238E27FC236}">
                    <a16:creationId xmlns:a16="http://schemas.microsoft.com/office/drawing/2014/main" id="{7D643199-832B-4E45-BC80-3D20C1502357}"/>
                  </a:ext>
                </a:extLst>
              </p:cNvPr>
              <p:cNvGrpSpPr/>
              <p:nvPr userDrawn="1"/>
            </p:nvGrpSpPr>
            <p:grpSpPr>
              <a:xfrm>
                <a:off x="12236449" y="4803495"/>
                <a:ext cx="2147063" cy="2485366"/>
                <a:chOff x="12287249" y="1112812"/>
                <a:chExt cx="2147063" cy="3086847"/>
              </a:xfrm>
            </p:grpSpPr>
            <p:sp>
              <p:nvSpPr>
                <p:cNvPr id="79" name="Rectangle 78">
                  <a:extLst>
                    <a:ext uri="{FF2B5EF4-FFF2-40B4-BE49-F238E27FC236}">
                      <a16:creationId xmlns:a16="http://schemas.microsoft.com/office/drawing/2014/main" id="{7F34D033-1819-4A4E-A421-29286A39B8E4}"/>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ectangle 79">
                  <a:extLst>
                    <a:ext uri="{FF2B5EF4-FFF2-40B4-BE49-F238E27FC236}">
                      <a16:creationId xmlns:a16="http://schemas.microsoft.com/office/drawing/2014/main" id="{424543DC-6DB0-D74D-8680-6B9EC0BFAC9E}"/>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a:extLst>
                    <a:ext uri="{FF2B5EF4-FFF2-40B4-BE49-F238E27FC236}">
                      <a16:creationId xmlns:a16="http://schemas.microsoft.com/office/drawing/2014/main" id="{F6E36498-BB5A-094F-9813-895D4144F98D}"/>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82" name="TextBox 81">
                  <a:extLst>
                    <a:ext uri="{FF2B5EF4-FFF2-40B4-BE49-F238E27FC236}">
                      <a16:creationId xmlns:a16="http://schemas.microsoft.com/office/drawing/2014/main" id="{E0AB33B9-1B32-3B48-8B27-F90679BA840E}"/>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78" name="Picture 77" descr="A screenshot of a cell phone&#10;&#10;Description automatically generated">
                <a:extLst>
                  <a:ext uri="{FF2B5EF4-FFF2-40B4-BE49-F238E27FC236}">
                    <a16:creationId xmlns:a16="http://schemas.microsoft.com/office/drawing/2014/main" id="{6202A2E7-09D5-8B49-AACE-4354C4E49968}"/>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35" name="Colour Pillar">
            <a:extLst>
              <a:ext uri="{FF2B5EF4-FFF2-40B4-BE49-F238E27FC236}">
                <a16:creationId xmlns:a16="http://schemas.microsoft.com/office/drawing/2014/main" id="{96009629-3C99-4A45-ACEC-2362663E1C64}"/>
              </a:ext>
            </a:extLst>
          </p:cNvPr>
          <p:cNvSpPr/>
          <p:nvPr userDrawn="1"/>
        </p:nvSpPr>
        <p:spPr>
          <a:xfrm>
            <a:off x="11830843" y="356400"/>
            <a:ext cx="360045"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036934"/>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Quote Layout 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3AC0119-2425-DB42-917D-CE92E1BED7B2}"/>
              </a:ext>
            </a:extLst>
          </p:cNvPr>
          <p:cNvSpPr/>
          <p:nvPr userDrawn="1"/>
        </p:nvSpPr>
        <p:spPr>
          <a:xfrm>
            <a:off x="0" y="0"/>
            <a:ext cx="6096000" cy="6866389"/>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77799" y="178129"/>
            <a:ext cx="5740401" cy="6511595"/>
          </a:xfrm>
          <a:prstGeom prst="rect">
            <a:avLst/>
          </a:prstGeom>
          <a:solidFill>
            <a:schemeClr val="bg1"/>
          </a:solidFill>
        </p:spPr>
        <p:txBody>
          <a:bodyPr wrap="square" rIns="36000" anchor="ctr">
            <a:noAutofit/>
          </a:bodyPr>
          <a:lstStyle>
            <a:lvl1pPr algn="ctr">
              <a:defRPr/>
            </a:lvl1pPr>
          </a:lstStyle>
          <a:p>
            <a:r>
              <a:rPr lang="en-US"/>
              <a:t>Drop photo here</a:t>
            </a:r>
            <a:br>
              <a:rPr lang="en-US"/>
            </a:br>
            <a:r>
              <a:rPr lang="en-US"/>
              <a:t>to add background photo</a:t>
            </a:r>
          </a:p>
        </p:txBody>
      </p:sp>
      <p:sp>
        <p:nvSpPr>
          <p:cNvPr id="21" name="Colour Pillar">
            <a:extLst>
              <a:ext uri="{FF2B5EF4-FFF2-40B4-BE49-F238E27FC236}">
                <a16:creationId xmlns:a16="http://schemas.microsoft.com/office/drawing/2014/main" id="{8B73D891-1430-FA47-8D6F-29D23FE013FE}"/>
              </a:ext>
            </a:extLst>
          </p:cNvPr>
          <p:cNvSpPr/>
          <p:nvPr userDrawn="1"/>
        </p:nvSpPr>
        <p:spPr>
          <a:xfrm>
            <a:off x="5918200" y="178128"/>
            <a:ext cx="176400" cy="651159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8" name="Picture 27" descr="Lassonde | York University Logo">
            <a:extLst>
              <a:ext uri="{FF2B5EF4-FFF2-40B4-BE49-F238E27FC236}">
                <a16:creationId xmlns:a16="http://schemas.microsoft.com/office/drawing/2014/main" id="{0839B5B1-A33A-5C4A-85BC-6A9F340ED076}"/>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763406125"/>
      </p:ext>
    </p:extLst>
  </p:cSld>
  <p:clrMapOvr>
    <a:masterClrMapping/>
  </p:clrMapOvr>
  <p:extLst>
    <p:ext uri="{DCECCB84-F9BA-43D5-87BE-67443E8EF086}">
      <p15:sldGuideLst xmlns:p15="http://schemas.microsoft.com/office/powerpoint/2012/main">
        <p15:guide id="4" pos="7363">
          <p15:clr>
            <a:srgbClr val="FBAE40"/>
          </p15:clr>
        </p15:guide>
        <p15:guide id="7" orient="horz" pos="3612">
          <p15:clr>
            <a:srgbClr val="FBAE40"/>
          </p15:clr>
        </p15:guide>
        <p15:guide id="8" orient="horz" pos="3816">
          <p15:clr>
            <a:srgbClr val="FBAE40"/>
          </p15:clr>
        </p15:guide>
        <p15:guide id="9" orient="horz" pos="482">
          <p15:clr>
            <a:srgbClr val="FBAE40"/>
          </p15:clr>
        </p15:guide>
        <p15:guide id="10" pos="422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8E54939-98CA-484B-B78A-D4ADD7F6D857}" type="slidenum">
              <a:rPr lang="en-CA" smtClean="0"/>
              <a:pPr>
                <a:defRPr/>
              </a:pPr>
              <a:t>‹#›</a:t>
            </a:fld>
            <a:endParaRPr lang="en-CA"/>
          </a:p>
        </p:txBody>
      </p:sp>
    </p:spTree>
    <p:extLst>
      <p:ext uri="{BB962C8B-B14F-4D97-AF65-F5344CB8AC3E}">
        <p14:creationId xmlns:p14="http://schemas.microsoft.com/office/powerpoint/2010/main" val="709138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bg>
      <p:bgPr>
        <a:solidFill>
          <a:srgbClr val="F8F8F8"/>
        </a:solidFill>
        <a:effectLst/>
      </p:bgPr>
    </p:bg>
    <p:spTree>
      <p:nvGrpSpPr>
        <p:cNvPr id="1" name=""/>
        <p:cNvGrpSpPr/>
        <p:nvPr/>
      </p:nvGrpSpPr>
      <p:grpSpPr>
        <a:xfrm>
          <a:off x="0" y="0"/>
          <a:ext cx="0" cy="0"/>
          <a:chOff x="0" y="0"/>
          <a:chExt cx="0" cy="0"/>
        </a:xfrm>
      </p:grpSpPr>
      <p:sp>
        <p:nvSpPr>
          <p:cNvPr id="22" name="Rectangle 21"/>
          <p:cNvSpPr/>
          <p:nvPr/>
        </p:nvSpPr>
        <p:spPr>
          <a:xfrm>
            <a:off x="0" y="-1"/>
            <a:ext cx="11760629" cy="1196975"/>
          </a:xfrm>
          <a:prstGeom prst="rect">
            <a:avLst/>
          </a:prstGeom>
          <a:gradFill flip="none" rotWithShape="1">
            <a:gsLst>
              <a:gs pos="0">
                <a:srgbClr val="1C1C1C"/>
              </a:gs>
              <a:gs pos="70000">
                <a:srgbClr val="333333"/>
              </a:gs>
              <a:gs pos="10000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3339" y="116632"/>
            <a:ext cx="9889099" cy="1143000"/>
          </a:xfrm>
          <a:ln w="63500">
            <a:noFill/>
          </a:ln>
        </p:spPr>
        <p:txBody>
          <a:bodyPr/>
          <a:lstStyle>
            <a:lvl1pPr algn="l">
              <a:defRPr b="1">
                <a:solidFill>
                  <a:schemeClr val="bg1">
                    <a:lumMod val="95000"/>
                  </a:schemeClr>
                </a:solidFill>
                <a:latin typeface="Corbel"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lvl1pPr>
              <a:buClr>
                <a:srgbClr val="D1CC00"/>
              </a:buClr>
              <a:buFont typeface="Arial" pitchFamily="34" charset="0"/>
              <a:buChar char="•"/>
              <a:defRPr sz="3400" b="1">
                <a:solidFill>
                  <a:srgbClr val="111111"/>
                </a:solidFill>
                <a:latin typeface="Corbel" pitchFamily="34" charset="0"/>
              </a:defRPr>
            </a:lvl1pPr>
            <a:lvl2pPr>
              <a:buClr>
                <a:srgbClr val="333333"/>
              </a:buClr>
              <a:buFont typeface="Arial" pitchFamily="34" charset="0"/>
              <a:buChar char="•"/>
              <a:defRPr b="1">
                <a:solidFill>
                  <a:srgbClr val="292929"/>
                </a:solidFill>
                <a:latin typeface="Corbel" pitchFamily="34" charset="0"/>
              </a:defRPr>
            </a:lvl2pPr>
            <a:lvl3pPr>
              <a:defRPr b="1">
                <a:solidFill>
                  <a:srgbClr val="111111"/>
                </a:solidFill>
                <a:latin typeface="Corbel" pitchFamily="34" charset="0"/>
              </a:defRPr>
            </a:lvl3pPr>
            <a:lvl4pPr>
              <a:defRPr b="1">
                <a:solidFill>
                  <a:srgbClr val="111111"/>
                </a:solidFill>
                <a:latin typeface="Corbel" pitchFamily="34" charset="0"/>
              </a:defRPr>
            </a:lvl4pPr>
            <a:lvl5pPr>
              <a:defRPr b="1">
                <a:solidFill>
                  <a:srgbClr val="111111"/>
                </a:solidFill>
                <a:latin typeface="Corbe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8844E7DB-B721-4106-9BDA-B92DA84F1D67}" type="datetimeFigureOut">
              <a:rPr lang="en-CA" smtClean="0"/>
              <a:pPr/>
              <a:t>2025-12-02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9AD90F-77C7-4D47-B9FB-E82ABBB37048}" type="slidenum">
              <a:rPr lang="en-CA" smtClean="0"/>
              <a:pPr/>
              <a:t>‹#›</a:t>
            </a:fld>
            <a:endParaRPr lang="en-CA"/>
          </a:p>
        </p:txBody>
      </p:sp>
      <p:cxnSp>
        <p:nvCxnSpPr>
          <p:cNvPr id="14" name="Straight Connector 13"/>
          <p:cNvCxnSpPr/>
          <p:nvPr/>
        </p:nvCxnSpPr>
        <p:spPr>
          <a:xfrm>
            <a:off x="0" y="1196752"/>
            <a:ext cx="12192000" cy="0"/>
          </a:xfrm>
          <a:prstGeom prst="line">
            <a:avLst/>
          </a:prstGeom>
          <a:ln w="25400">
            <a:solidFill>
              <a:srgbClr val="D1CC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9991A6A-9CA6-E50B-A72B-3EA8A8CD94F0}"/>
              </a:ext>
            </a:extLst>
          </p:cNvPr>
          <p:cNvSpPr/>
          <p:nvPr userDrawn="1"/>
        </p:nvSpPr>
        <p:spPr>
          <a:xfrm>
            <a:off x="0" y="0"/>
            <a:ext cx="11760629" cy="1196975"/>
          </a:xfrm>
          <a:prstGeom prst="rect">
            <a:avLst/>
          </a:prstGeom>
          <a:gradFill flip="none" rotWithShape="1">
            <a:gsLst>
              <a:gs pos="0">
                <a:srgbClr val="1C1C1C"/>
              </a:gs>
              <a:gs pos="70000">
                <a:srgbClr val="333333"/>
              </a:gs>
              <a:gs pos="10000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2">
            <a:extLst>
              <a:ext uri="{FF2B5EF4-FFF2-40B4-BE49-F238E27FC236}">
                <a16:creationId xmlns:a16="http://schemas.microsoft.com/office/drawing/2014/main" id="{4BAD7B39-B89F-03C9-A0EA-8F66340F59E9}"/>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91" y="1161257"/>
            <a:ext cx="12201291" cy="76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685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tyle 4">
    <p:spTree>
      <p:nvGrpSpPr>
        <p:cNvPr id="1" name=""/>
        <p:cNvGrpSpPr/>
        <p:nvPr/>
      </p:nvGrpSpPr>
      <p:grpSpPr>
        <a:xfrm>
          <a:off x="0" y="0"/>
          <a:ext cx="0" cy="0"/>
          <a:chOff x="0" y="0"/>
          <a:chExt cx="0" cy="0"/>
        </a:xfrm>
      </p:grpSpPr>
      <p:pic>
        <p:nvPicPr>
          <p:cNvPr id="82" name="Picture 81" descr="Lassonde | York University Logo">
            <a:extLst>
              <a:ext uri="{FF2B5EF4-FFF2-40B4-BE49-F238E27FC236}">
                <a16:creationId xmlns:a16="http://schemas.microsoft.com/office/drawing/2014/main" id="{58C577D5-343B-6C45-A119-B6AEA16834CB}"/>
              </a:ext>
            </a:extLst>
          </p:cNvPr>
          <p:cNvPicPr>
            <a:picLocks noChangeAspect="1"/>
          </p:cNvPicPr>
          <p:nvPr userDrawn="1"/>
        </p:nvPicPr>
        <p:blipFill>
          <a:blip r:embed="rId2"/>
          <a:srcRect/>
          <a:stretch/>
        </p:blipFill>
        <p:spPr>
          <a:xfrm>
            <a:off x="2613790" y="5880718"/>
            <a:ext cx="2935430" cy="372680"/>
          </a:xfrm>
          <a:prstGeom prst="rect">
            <a:avLst/>
          </a:prstGeom>
        </p:spPr>
      </p:pic>
      <p:sp>
        <p:nvSpPr>
          <p:cNvPr id="2" name="Title 1">
            <a:extLst>
              <a:ext uri="{FF2B5EF4-FFF2-40B4-BE49-F238E27FC236}">
                <a16:creationId xmlns:a16="http://schemas.microsoft.com/office/drawing/2014/main" id="{F1F82B35-F4CA-DE48-914A-B88E50670ED1}"/>
              </a:ext>
            </a:extLst>
          </p:cNvPr>
          <p:cNvSpPr>
            <a:spLocks noGrp="1"/>
          </p:cNvSpPr>
          <p:nvPr>
            <p:ph type="title"/>
          </p:nvPr>
        </p:nvSpPr>
        <p:spPr>
          <a:xfrm>
            <a:off x="854982" y="981075"/>
            <a:ext cx="4694238" cy="3071018"/>
          </a:xfrm>
        </p:spPr>
        <p:txBody>
          <a:bodyPr/>
          <a:lstStyle>
            <a:lvl1pPr>
              <a:defRPr sz="4000">
                <a:solidFill>
                  <a:schemeClr val="accent3"/>
                </a:solidFill>
              </a:defRPr>
            </a:lvl1pPr>
          </a:lstStyle>
          <a:p>
            <a:r>
              <a:rPr lang="en-US"/>
              <a:t>Click to edit Master title style</a:t>
            </a:r>
          </a:p>
        </p:txBody>
      </p:sp>
      <p:cxnSp>
        <p:nvCxnSpPr>
          <p:cNvPr id="18" name="Straight Connector 17">
            <a:extLst>
              <a:ext uri="{FF2B5EF4-FFF2-40B4-BE49-F238E27FC236}">
                <a16:creationId xmlns:a16="http://schemas.microsoft.com/office/drawing/2014/main" id="{5D769A60-1E88-804F-A912-2CBC69B8429D}"/>
              </a:ext>
            </a:extLst>
          </p:cNvPr>
          <p:cNvCxnSpPr>
            <a:cxnSpLocks/>
          </p:cNvCxnSpPr>
          <p:nvPr userDrawn="1"/>
        </p:nvCxnSpPr>
        <p:spPr>
          <a:xfrm>
            <a:off x="874698" y="5433456"/>
            <a:ext cx="4678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854959" y="4930275"/>
            <a:ext cx="4697775" cy="315212"/>
          </a:xfrm>
          <a:noFill/>
          <a:ln>
            <a:noFill/>
          </a:ln>
        </p:spPr>
        <p:txBody>
          <a:bodyPr lIns="0" tIns="0" rIns="180000" bIns="0" anchor="b">
            <a:noAutofit/>
          </a:bodyPr>
          <a:lstStyle>
            <a:lvl1pPr>
              <a:defRPr sz="1200" b="1" i="0" cap="all" baseline="0">
                <a:solidFill>
                  <a:schemeClr val="tx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854959" y="4293765"/>
            <a:ext cx="4697775" cy="631755"/>
          </a:xfrm>
          <a:noFill/>
          <a:ln>
            <a:noFill/>
          </a:ln>
        </p:spPr>
        <p:txBody>
          <a:bodyPr lIns="0" tIns="72000" rIns="180000" bIns="0" anchor="t">
            <a:noAutofit/>
          </a:bodyPr>
          <a:lstStyle>
            <a:lvl1pPr>
              <a:lnSpc>
                <a:spcPct val="95000"/>
              </a:lnSpc>
              <a:spcBef>
                <a:spcPts val="0"/>
              </a:spcBef>
              <a:defRPr sz="1600" b="0" i="0" cap="none" baseline="0">
                <a:solidFill>
                  <a:schemeClr val="tx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26" name="Freeform 25">
            <a:extLst>
              <a:ext uri="{FF2B5EF4-FFF2-40B4-BE49-F238E27FC236}">
                <a16:creationId xmlns:a16="http://schemas.microsoft.com/office/drawing/2014/main" id="{10F37B83-DB99-014C-A42F-9DA46E46F394}"/>
              </a:ext>
            </a:extLst>
          </p:cNvPr>
          <p:cNvSpPr/>
          <p:nvPr userDrawn="1"/>
        </p:nvSpPr>
        <p:spPr>
          <a:xfrm rot="5400000">
            <a:off x="5714999" y="381000"/>
            <a:ext cx="6858001" cy="6096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Left Bracket 49">
            <a:extLst>
              <a:ext uri="{FF2B5EF4-FFF2-40B4-BE49-F238E27FC236}">
                <a16:creationId xmlns:a16="http://schemas.microsoft.com/office/drawing/2014/main" id="{8E5E8E52-358B-FD42-93B7-0D1FE5C58028}"/>
              </a:ext>
            </a:extLst>
          </p:cNvPr>
          <p:cNvSpPr/>
          <p:nvPr userDrawn="1"/>
        </p:nvSpPr>
        <p:spPr>
          <a:xfrm>
            <a:off x="-273423" y="4276676"/>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a:p>
        </p:txBody>
      </p:sp>
      <p:sp>
        <p:nvSpPr>
          <p:cNvPr id="51" name="Freeform 50">
            <a:extLst>
              <a:ext uri="{FF2B5EF4-FFF2-40B4-BE49-F238E27FC236}">
                <a16:creationId xmlns:a16="http://schemas.microsoft.com/office/drawing/2014/main" id="{BD05D62C-299F-8F4A-ADC5-A5B240E4E89A}"/>
              </a:ext>
            </a:extLst>
          </p:cNvPr>
          <p:cNvSpPr/>
          <p:nvPr userDrawn="1"/>
        </p:nvSpPr>
        <p:spPr>
          <a:xfrm flipH="1">
            <a:off x="-276510" y="960634"/>
            <a:ext cx="133564" cy="3102795"/>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70" name="Picture Placeholder 5">
            <a:extLst>
              <a:ext uri="{FF2B5EF4-FFF2-40B4-BE49-F238E27FC236}">
                <a16:creationId xmlns:a16="http://schemas.microsoft.com/office/drawing/2014/main" id="{20CEDC29-5AA0-A644-B60C-D80C69C12B49}"/>
              </a:ext>
            </a:extLst>
          </p:cNvPr>
          <p:cNvSpPr>
            <a:spLocks noGrp="1"/>
          </p:cNvSpPr>
          <p:nvPr>
            <p:ph type="pic" sz="quarter" idx="15" hasCustomPrompt="1"/>
          </p:nvPr>
        </p:nvSpPr>
        <p:spPr>
          <a:xfrm>
            <a:off x="6456044" y="356400"/>
            <a:ext cx="5364481" cy="6145200"/>
          </a:xfrm>
          <a:solidFill>
            <a:schemeClr val="bg1"/>
          </a:solidFill>
          <a:ln>
            <a:noFill/>
          </a:ln>
        </p:spPr>
        <p:txBody>
          <a:bodyPr anchor="ctr"/>
          <a:lstStyle>
            <a:lvl1pPr algn="ctr">
              <a:defRPr/>
            </a:lvl1pPr>
          </a:lstStyle>
          <a:p>
            <a:r>
              <a:rPr lang="en-US"/>
              <a:t>Drop photo here to add background photo</a:t>
            </a:r>
          </a:p>
        </p:txBody>
      </p:sp>
      <p:grpSp>
        <p:nvGrpSpPr>
          <p:cNvPr id="44" name="Group 43">
            <a:extLst>
              <a:ext uri="{FF2B5EF4-FFF2-40B4-BE49-F238E27FC236}">
                <a16:creationId xmlns:a16="http://schemas.microsoft.com/office/drawing/2014/main" id="{84996675-1CA6-5B4C-95CC-C958A36E4AEA}"/>
              </a:ext>
            </a:extLst>
          </p:cNvPr>
          <p:cNvGrpSpPr/>
          <p:nvPr userDrawn="1"/>
        </p:nvGrpSpPr>
        <p:grpSpPr>
          <a:xfrm>
            <a:off x="12065000" y="-947342"/>
            <a:ext cx="2554514" cy="8075345"/>
            <a:chOff x="12065000" y="-947342"/>
            <a:chExt cx="2554514" cy="8075345"/>
          </a:xfrm>
        </p:grpSpPr>
        <p:grpSp>
          <p:nvGrpSpPr>
            <p:cNvPr id="45" name="Group 44">
              <a:extLst>
                <a:ext uri="{FF2B5EF4-FFF2-40B4-BE49-F238E27FC236}">
                  <a16:creationId xmlns:a16="http://schemas.microsoft.com/office/drawing/2014/main" id="{16D18AE4-4FE2-BA4B-BE2C-79298D8F7DF7}"/>
                </a:ext>
              </a:extLst>
            </p:cNvPr>
            <p:cNvGrpSpPr/>
            <p:nvPr userDrawn="1"/>
          </p:nvGrpSpPr>
          <p:grpSpPr>
            <a:xfrm>
              <a:off x="12192000" y="-947342"/>
              <a:ext cx="2427514" cy="605550"/>
              <a:chOff x="12192000" y="-947342"/>
              <a:chExt cx="2427514" cy="605550"/>
            </a:xfrm>
          </p:grpSpPr>
          <p:sp>
            <p:nvSpPr>
              <p:cNvPr id="98" name="TextBox 97">
                <a:extLst>
                  <a:ext uri="{FF2B5EF4-FFF2-40B4-BE49-F238E27FC236}">
                    <a16:creationId xmlns:a16="http://schemas.microsoft.com/office/drawing/2014/main" id="{3A418B17-B6D9-C948-A4CA-39BA0BF2AAD0}"/>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99" name="Picture 98">
                <a:extLst>
                  <a:ext uri="{FF2B5EF4-FFF2-40B4-BE49-F238E27FC236}">
                    <a16:creationId xmlns:a16="http://schemas.microsoft.com/office/drawing/2014/main" id="{160A8CA0-0DA8-C649-93CF-7EE9AE058187}"/>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46" name="Group 45">
              <a:extLst>
                <a:ext uri="{FF2B5EF4-FFF2-40B4-BE49-F238E27FC236}">
                  <a16:creationId xmlns:a16="http://schemas.microsoft.com/office/drawing/2014/main" id="{C951661F-2C3A-8E43-9EF6-278867F13B7E}"/>
                </a:ext>
              </a:extLst>
            </p:cNvPr>
            <p:cNvGrpSpPr/>
            <p:nvPr userDrawn="1"/>
          </p:nvGrpSpPr>
          <p:grpSpPr>
            <a:xfrm>
              <a:off x="12065000" y="-254000"/>
              <a:ext cx="2171700" cy="3007249"/>
              <a:chOff x="12115800" y="0"/>
              <a:chExt cx="2171700" cy="3007249"/>
            </a:xfrm>
          </p:grpSpPr>
          <p:sp>
            <p:nvSpPr>
              <p:cNvPr id="93" name="Rectangle 92">
                <a:extLst>
                  <a:ext uri="{FF2B5EF4-FFF2-40B4-BE49-F238E27FC236}">
                    <a16:creationId xmlns:a16="http://schemas.microsoft.com/office/drawing/2014/main" id="{A09E6200-3B4D-B945-B27E-F0F91A456CEC}"/>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Rectangle 93">
                <a:extLst>
                  <a:ext uri="{FF2B5EF4-FFF2-40B4-BE49-F238E27FC236}">
                    <a16:creationId xmlns:a16="http://schemas.microsoft.com/office/drawing/2014/main" id="{F90FF5DD-1834-A44E-A2E2-EF8D09964715}"/>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Right Triangle 94">
                <a:extLst>
                  <a:ext uri="{FF2B5EF4-FFF2-40B4-BE49-F238E27FC236}">
                    <a16:creationId xmlns:a16="http://schemas.microsoft.com/office/drawing/2014/main" id="{97D90916-53A2-5145-BB6D-F7C0A118CA7D}"/>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6" name="TextBox 95">
                <a:extLst>
                  <a:ext uri="{FF2B5EF4-FFF2-40B4-BE49-F238E27FC236}">
                    <a16:creationId xmlns:a16="http://schemas.microsoft.com/office/drawing/2014/main" id="{D6AB4E01-41FE-054C-B4F1-43AAFC89A949}"/>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97" name="TextBox 96">
                <a:extLst>
                  <a:ext uri="{FF2B5EF4-FFF2-40B4-BE49-F238E27FC236}">
                    <a16:creationId xmlns:a16="http://schemas.microsoft.com/office/drawing/2014/main" id="{B59FA107-1773-164A-9967-2A541775DF5F}"/>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47" name="Group 46">
              <a:extLst>
                <a:ext uri="{FF2B5EF4-FFF2-40B4-BE49-F238E27FC236}">
                  <a16:creationId xmlns:a16="http://schemas.microsoft.com/office/drawing/2014/main" id="{1FB90258-5776-FC4D-A656-A223C9C821DB}"/>
                </a:ext>
              </a:extLst>
            </p:cNvPr>
            <p:cNvGrpSpPr/>
            <p:nvPr userDrawn="1"/>
          </p:nvGrpSpPr>
          <p:grpSpPr>
            <a:xfrm>
              <a:off x="12237133" y="2882622"/>
              <a:ext cx="2011532" cy="985422"/>
              <a:chOff x="12272640" y="6571606"/>
              <a:chExt cx="1538402" cy="985422"/>
            </a:xfrm>
          </p:grpSpPr>
          <p:sp>
            <p:nvSpPr>
              <p:cNvPr id="90" name="Rectangle 89">
                <a:extLst>
                  <a:ext uri="{FF2B5EF4-FFF2-40B4-BE49-F238E27FC236}">
                    <a16:creationId xmlns:a16="http://schemas.microsoft.com/office/drawing/2014/main" id="{376D3EA6-AA03-A84E-AAC1-BA88F9049FB0}"/>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91" name="TextBox 90">
                <a:extLst>
                  <a:ext uri="{FF2B5EF4-FFF2-40B4-BE49-F238E27FC236}">
                    <a16:creationId xmlns:a16="http://schemas.microsoft.com/office/drawing/2014/main" id="{54E431D4-31A9-8542-905F-B452EA7B2EBD}"/>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92" name="Picture 91">
                <a:extLst>
                  <a:ext uri="{FF2B5EF4-FFF2-40B4-BE49-F238E27FC236}">
                    <a16:creationId xmlns:a16="http://schemas.microsoft.com/office/drawing/2014/main" id="{1E2F0FC3-5AA8-1F44-AB86-0D37542D9CF9}"/>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83" name="Group 82">
              <a:extLst>
                <a:ext uri="{FF2B5EF4-FFF2-40B4-BE49-F238E27FC236}">
                  <a16:creationId xmlns:a16="http://schemas.microsoft.com/office/drawing/2014/main" id="{6EA36200-0A37-7245-9185-9E629ED69999}"/>
                </a:ext>
              </a:extLst>
            </p:cNvPr>
            <p:cNvGrpSpPr/>
            <p:nvPr userDrawn="1"/>
          </p:nvGrpSpPr>
          <p:grpSpPr>
            <a:xfrm>
              <a:off x="12236449" y="4009675"/>
              <a:ext cx="2147063" cy="3118328"/>
              <a:chOff x="12236449" y="4803495"/>
              <a:chExt cx="2147063" cy="3118328"/>
            </a:xfrm>
          </p:grpSpPr>
          <p:grpSp>
            <p:nvGrpSpPr>
              <p:cNvPr id="84" name="Group 83">
                <a:extLst>
                  <a:ext uri="{FF2B5EF4-FFF2-40B4-BE49-F238E27FC236}">
                    <a16:creationId xmlns:a16="http://schemas.microsoft.com/office/drawing/2014/main" id="{B412A0CE-A92D-DF42-B87F-D64BCEC5A094}"/>
                  </a:ext>
                </a:extLst>
              </p:cNvPr>
              <p:cNvGrpSpPr/>
              <p:nvPr userDrawn="1"/>
            </p:nvGrpSpPr>
            <p:grpSpPr>
              <a:xfrm>
                <a:off x="12236449" y="4803495"/>
                <a:ext cx="2147063" cy="2485366"/>
                <a:chOff x="12287249" y="1112812"/>
                <a:chExt cx="2147063" cy="3086847"/>
              </a:xfrm>
            </p:grpSpPr>
            <p:sp>
              <p:nvSpPr>
                <p:cNvPr id="86" name="Rectangle 85">
                  <a:extLst>
                    <a:ext uri="{FF2B5EF4-FFF2-40B4-BE49-F238E27FC236}">
                      <a16:creationId xmlns:a16="http://schemas.microsoft.com/office/drawing/2014/main" id="{88DFBAC4-3E5A-844D-9FF0-3A6546D2BBCA}"/>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a:extLst>
                    <a:ext uri="{FF2B5EF4-FFF2-40B4-BE49-F238E27FC236}">
                      <a16:creationId xmlns:a16="http://schemas.microsoft.com/office/drawing/2014/main" id="{BC61A75C-74F2-B24E-ADFA-6B76D9607CF7}"/>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TextBox 87">
                  <a:extLst>
                    <a:ext uri="{FF2B5EF4-FFF2-40B4-BE49-F238E27FC236}">
                      <a16:creationId xmlns:a16="http://schemas.microsoft.com/office/drawing/2014/main" id="{329D18AE-93B8-0348-8C35-9693A151B1BC}"/>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89" name="TextBox 88">
                  <a:extLst>
                    <a:ext uri="{FF2B5EF4-FFF2-40B4-BE49-F238E27FC236}">
                      <a16:creationId xmlns:a16="http://schemas.microsoft.com/office/drawing/2014/main" id="{BE14E0F2-0CC8-4943-BDEE-BAF3A3945AA3}"/>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85" name="Picture 84" descr="A screenshot of a cell phone&#10;&#10;Description automatically generated">
                <a:extLst>
                  <a:ext uri="{FF2B5EF4-FFF2-40B4-BE49-F238E27FC236}">
                    <a16:creationId xmlns:a16="http://schemas.microsoft.com/office/drawing/2014/main" id="{BC6B5C1E-F6E3-8A41-A345-E6115B5A4BAF}"/>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100" name="Rectangle 99">
            <a:extLst>
              <a:ext uri="{FF2B5EF4-FFF2-40B4-BE49-F238E27FC236}">
                <a16:creationId xmlns:a16="http://schemas.microsoft.com/office/drawing/2014/main" id="{F32233DF-79EA-BB48-AA9D-097EA2F4D528}"/>
              </a:ext>
            </a:extLst>
          </p:cNvPr>
          <p:cNvSpPr/>
          <p:nvPr userDrawn="1"/>
        </p:nvSpPr>
        <p:spPr>
          <a:xfrm>
            <a:off x="-1606668"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101" name="Rectangle 100">
            <a:extLst>
              <a:ext uri="{FF2B5EF4-FFF2-40B4-BE49-F238E27FC236}">
                <a16:creationId xmlns:a16="http://schemas.microsoft.com/office/drawing/2014/main" id="{FC615163-8B7A-5848-904C-544A6FB4FB4F}"/>
              </a:ext>
            </a:extLst>
          </p:cNvPr>
          <p:cNvSpPr/>
          <p:nvPr userDrawn="1"/>
        </p:nvSpPr>
        <p:spPr>
          <a:xfrm>
            <a:off x="-1606668" y="4229718"/>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35" name="Colour Pillar">
            <a:extLst>
              <a:ext uri="{FF2B5EF4-FFF2-40B4-BE49-F238E27FC236}">
                <a16:creationId xmlns:a16="http://schemas.microsoft.com/office/drawing/2014/main" id="{DE82F32C-6C9F-C349-945E-A0A9E8DB5FF6}"/>
              </a:ext>
            </a:extLst>
          </p:cNvPr>
          <p:cNvSpPr/>
          <p:nvPr userDrawn="1"/>
        </p:nvSpPr>
        <p:spPr>
          <a:xfrm>
            <a:off x="11820525" y="356400"/>
            <a:ext cx="370363"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210041"/>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guide id="4" pos="74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tyle 1_Thin">
    <p:bg>
      <p:bgPr>
        <a:solidFill>
          <a:schemeClr val="accent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BE0C7251-CD37-454F-9097-5A53D2472D7D}"/>
              </a:ext>
            </a:extLst>
          </p:cNvPr>
          <p:cNvSpPr/>
          <p:nvPr userDrawn="1"/>
        </p:nvSpPr>
        <p:spPr>
          <a:xfrm>
            <a:off x="12236449" y="199076"/>
            <a:ext cx="2000251" cy="45035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355599" y="358815"/>
            <a:ext cx="11485301" cy="6146157"/>
          </a:xfrm>
          <a:prstGeom prst="rect">
            <a:avLst/>
          </a:prstGeom>
          <a:solidFill>
            <a:schemeClr val="bg1"/>
          </a:solidFill>
        </p:spPr>
        <p:txBody>
          <a:bodyPr wrap="square" rIns="288000" anchor="ctr">
            <a:noAutofit/>
          </a:bodyPr>
          <a:lstStyle>
            <a:lvl1pPr algn="ctr">
              <a:defRPr/>
            </a:lvl1pPr>
          </a:lstStyle>
          <a:p>
            <a:r>
              <a:rPr lang="en-US"/>
              <a:t>Drop photo here to add background photo</a:t>
            </a:r>
          </a:p>
        </p:txBody>
      </p:sp>
      <p:sp>
        <p:nvSpPr>
          <p:cNvPr id="11" name="Freeform 10">
            <a:extLst>
              <a:ext uri="{FF2B5EF4-FFF2-40B4-BE49-F238E27FC236}">
                <a16:creationId xmlns:a16="http://schemas.microsoft.com/office/drawing/2014/main" id="{027E5C04-A6BF-204B-B6E3-68227002AE82}"/>
              </a:ext>
            </a:extLst>
          </p:cNvPr>
          <p:cNvSpPr/>
          <p:nvPr userDrawn="1"/>
        </p:nvSpPr>
        <p:spPr>
          <a:xfrm>
            <a:off x="-1" y="1"/>
            <a:ext cx="12192002"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75EFF4A-70A8-9248-B4BA-E3DED7A31700}"/>
              </a:ext>
            </a:extLst>
          </p:cNvPr>
          <p:cNvSpPr/>
          <p:nvPr userDrawn="1"/>
        </p:nvSpPr>
        <p:spPr>
          <a:xfrm>
            <a:off x="-1607336"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16" name="Rectangle 15">
            <a:extLst>
              <a:ext uri="{FF2B5EF4-FFF2-40B4-BE49-F238E27FC236}">
                <a16:creationId xmlns:a16="http://schemas.microsoft.com/office/drawing/2014/main" id="{DB5AEFE7-B037-6846-9200-FA1D40FA2490}"/>
              </a:ext>
            </a:extLst>
          </p:cNvPr>
          <p:cNvSpPr/>
          <p:nvPr userDrawn="1"/>
        </p:nvSpPr>
        <p:spPr>
          <a:xfrm>
            <a:off x="-1607336" y="3654952"/>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9" name="Left Bracket 8">
            <a:extLst>
              <a:ext uri="{FF2B5EF4-FFF2-40B4-BE49-F238E27FC236}">
                <a16:creationId xmlns:a16="http://schemas.microsoft.com/office/drawing/2014/main" id="{120EEB4F-ABEE-814D-8EF3-50DC5B4DAC66}"/>
              </a:ext>
            </a:extLst>
          </p:cNvPr>
          <p:cNvSpPr/>
          <p:nvPr userDrawn="1"/>
        </p:nvSpPr>
        <p:spPr>
          <a:xfrm>
            <a:off x="-282633" y="1463040"/>
            <a:ext cx="133004" cy="219456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ket 18">
            <a:extLst>
              <a:ext uri="{FF2B5EF4-FFF2-40B4-BE49-F238E27FC236}">
                <a16:creationId xmlns:a16="http://schemas.microsoft.com/office/drawing/2014/main" id="{E87ECFFE-7F36-694E-8F11-4253B1666900}"/>
              </a:ext>
            </a:extLst>
          </p:cNvPr>
          <p:cNvSpPr/>
          <p:nvPr userDrawn="1"/>
        </p:nvSpPr>
        <p:spPr>
          <a:xfrm>
            <a:off x="-282633" y="3684494"/>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 Placeholder 2">
            <a:extLst>
              <a:ext uri="{FF2B5EF4-FFF2-40B4-BE49-F238E27FC236}">
                <a16:creationId xmlns:a16="http://schemas.microsoft.com/office/drawing/2014/main" id="{5B0AA002-EEF2-0444-877C-29A9E5603201}"/>
              </a:ext>
            </a:extLst>
          </p:cNvPr>
          <p:cNvSpPr>
            <a:spLocks noGrp="1"/>
          </p:cNvSpPr>
          <p:nvPr userDrawn="1">
            <p:ph type="body" sz="quarter" idx="15" hasCustomPrompt="1"/>
          </p:nvPr>
        </p:nvSpPr>
        <p:spPr>
          <a:xfrm>
            <a:off x="359230" y="1439185"/>
            <a:ext cx="11470500" cy="5066972"/>
          </a:xfrm>
          <a:gradFill flip="none" rotWithShape="1">
            <a:gsLst>
              <a:gs pos="32000">
                <a:srgbClr val="000000">
                  <a:alpha val="51000"/>
                </a:srgbClr>
              </a:gs>
              <a:gs pos="100000">
                <a:schemeClr val="tx1">
                  <a:alpha val="0"/>
                </a:schemeClr>
              </a:gs>
            </a:gsLst>
            <a:lin ang="16200000" scaled="1"/>
            <a:tileRect/>
          </a:gradFill>
        </p:spPr>
        <p:txBody>
          <a:bodyPr vert="horz" wrap="square" lIns="0" tIns="0" rIns="0" bIns="0" rtlCol="0">
            <a:noAutofit/>
          </a:bodyPr>
          <a:lstStyle>
            <a:lvl1pPr>
              <a:defRPr lang="en-US" dirty="0">
                <a:solidFill>
                  <a:schemeClr val="tx1">
                    <a:alpha val="0"/>
                  </a:schemeClr>
                </a:solidFill>
              </a:defRPr>
            </a:lvl1pPr>
          </a:lstStyle>
          <a:p>
            <a:pPr lvl="0"/>
            <a:r>
              <a:rPr lang="en-US"/>
              <a:t> </a:t>
            </a:r>
          </a:p>
        </p:txBody>
      </p:sp>
      <p:sp>
        <p:nvSpPr>
          <p:cNvPr id="13" name="Text Placeholder 12">
            <a:extLst>
              <a:ext uri="{FF2B5EF4-FFF2-40B4-BE49-F238E27FC236}">
                <a16:creationId xmlns:a16="http://schemas.microsoft.com/office/drawing/2014/main" id="{45662960-ECF9-544A-B3EA-4102BD62AF1E}"/>
              </a:ext>
            </a:extLst>
          </p:cNvPr>
          <p:cNvSpPr>
            <a:spLocks noGrp="1"/>
          </p:cNvSpPr>
          <p:nvPr userDrawn="1">
            <p:ph type="body" sz="quarter" idx="10" hasCustomPrompt="1"/>
          </p:nvPr>
        </p:nvSpPr>
        <p:spPr>
          <a:xfrm>
            <a:off x="704469" y="2216276"/>
            <a:ext cx="10496932" cy="2186940"/>
          </a:xfrm>
          <a:noFill/>
          <a:ln>
            <a:noFill/>
          </a:ln>
        </p:spPr>
        <p:txBody>
          <a:bodyPr lIns="0" tIns="0" rIns="0" bIns="0" anchor="b">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Presentation 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userDrawn="1">
            <p:ph type="body" sz="quarter" idx="13" hasCustomPrompt="1"/>
          </p:nvPr>
        </p:nvSpPr>
        <p:spPr>
          <a:xfrm>
            <a:off x="704469" y="5047241"/>
            <a:ext cx="10496932" cy="315212"/>
          </a:xfrm>
          <a:noFill/>
          <a:ln>
            <a:noFill/>
          </a:ln>
        </p:spPr>
        <p:txBody>
          <a:bodyPr lIns="0" tIns="0" rIns="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userDrawn="1">
            <p:ph type="body" sz="quarter" idx="14" hasCustomPrompt="1"/>
          </p:nvPr>
        </p:nvSpPr>
        <p:spPr>
          <a:xfrm>
            <a:off x="704469" y="4410731"/>
            <a:ext cx="10496932" cy="631755"/>
          </a:xfrm>
          <a:noFill/>
          <a:ln>
            <a:noFill/>
          </a:ln>
        </p:spPr>
        <p:txBody>
          <a:bodyPr lIns="0" tIns="0" rIns="0" bIns="0" anchor="t">
            <a:noAutofit/>
          </a:bodyPr>
          <a:lstStyle>
            <a:lvl1pPr algn="l">
              <a:lnSpc>
                <a:spcPct val="100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53" name="TextBox 52">
            <a:extLst>
              <a:ext uri="{FF2B5EF4-FFF2-40B4-BE49-F238E27FC236}">
                <a16:creationId xmlns:a16="http://schemas.microsoft.com/office/drawing/2014/main" id="{E8B3B9C6-6CD9-D946-B1D5-9EF281530014}"/>
              </a:ext>
            </a:extLst>
          </p:cNvPr>
          <p:cNvSpPr txBox="1"/>
          <p:nvPr userDrawn="1"/>
        </p:nvSpPr>
        <p:spPr>
          <a:xfrm>
            <a:off x="12335975" y="2621005"/>
            <a:ext cx="1797275" cy="1208838"/>
          </a:xfrm>
          <a:prstGeom prst="rect">
            <a:avLst/>
          </a:prstGeom>
          <a:noFill/>
        </p:spPr>
        <p:txBody>
          <a:bodyPr wrap="square" rtlCol="0">
            <a:noAutofit/>
          </a:bodyPr>
          <a:lstStyle/>
          <a:p>
            <a:pPr marL="171450" indent="-171450">
              <a:spcAft>
                <a:spcPts val="600"/>
              </a:spcAft>
              <a:buClr>
                <a:schemeClr val="accent1"/>
              </a:buClr>
              <a:buFont typeface="Wingdings" pitchFamily="2"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54" name="Picture 53">
            <a:extLst>
              <a:ext uri="{FF2B5EF4-FFF2-40B4-BE49-F238E27FC236}">
                <a16:creationId xmlns:a16="http://schemas.microsoft.com/office/drawing/2014/main" id="{5E390240-9847-7A43-BCA8-8C0F50915B6F}"/>
              </a:ext>
            </a:extLst>
          </p:cNvPr>
          <p:cNvPicPr>
            <a:picLocks noChangeAspect="1"/>
          </p:cNvPicPr>
          <p:nvPr userDrawn="1"/>
        </p:nvPicPr>
        <p:blipFill>
          <a:blip r:embed="rId2"/>
          <a:stretch>
            <a:fillRect/>
          </a:stretch>
        </p:blipFill>
        <p:spPr>
          <a:xfrm>
            <a:off x="12520676" y="3926381"/>
            <a:ext cx="1369060" cy="571228"/>
          </a:xfrm>
          <a:prstGeom prst="rect">
            <a:avLst/>
          </a:prstGeom>
          <a:ln>
            <a:solidFill>
              <a:schemeClr val="accent1"/>
            </a:solidFill>
          </a:ln>
        </p:spPr>
      </p:pic>
      <p:grpSp>
        <p:nvGrpSpPr>
          <p:cNvPr id="38" name="Group 37">
            <a:extLst>
              <a:ext uri="{FF2B5EF4-FFF2-40B4-BE49-F238E27FC236}">
                <a16:creationId xmlns:a16="http://schemas.microsoft.com/office/drawing/2014/main" id="{0A3EEEC6-4401-1743-AAC6-68892666C16A}"/>
              </a:ext>
            </a:extLst>
          </p:cNvPr>
          <p:cNvGrpSpPr/>
          <p:nvPr userDrawn="1"/>
        </p:nvGrpSpPr>
        <p:grpSpPr>
          <a:xfrm>
            <a:off x="12192000" y="-947342"/>
            <a:ext cx="2427514" cy="605550"/>
            <a:chOff x="12192000" y="-947342"/>
            <a:chExt cx="2427514" cy="605550"/>
          </a:xfrm>
        </p:grpSpPr>
        <p:sp>
          <p:nvSpPr>
            <p:cNvPr id="48" name="TextBox 47">
              <a:extLst>
                <a:ext uri="{FF2B5EF4-FFF2-40B4-BE49-F238E27FC236}">
                  <a16:creationId xmlns:a16="http://schemas.microsoft.com/office/drawing/2014/main" id="{AF15734D-3D4F-794C-B7BE-A3B9327C002E}"/>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49" name="Picture 48">
              <a:extLst>
                <a:ext uri="{FF2B5EF4-FFF2-40B4-BE49-F238E27FC236}">
                  <a16:creationId xmlns:a16="http://schemas.microsoft.com/office/drawing/2014/main" id="{286D0E82-123E-B545-9DF7-622DBE8A2C82}"/>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65" name="Rectangle 64">
            <a:extLst>
              <a:ext uri="{FF2B5EF4-FFF2-40B4-BE49-F238E27FC236}">
                <a16:creationId xmlns:a16="http://schemas.microsoft.com/office/drawing/2014/main" id="{388E1658-E3F5-EB45-A3B5-B82A50EEB121}"/>
              </a:ext>
            </a:extLst>
          </p:cNvPr>
          <p:cNvSpPr/>
          <p:nvPr userDrawn="1"/>
        </p:nvSpPr>
        <p:spPr>
          <a:xfrm>
            <a:off x="12236449"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ight Triangle 65">
            <a:extLst>
              <a:ext uri="{FF2B5EF4-FFF2-40B4-BE49-F238E27FC236}">
                <a16:creationId xmlns:a16="http://schemas.microsoft.com/office/drawing/2014/main" id="{F8510B44-9E89-044B-95E4-414B7C382350}"/>
              </a:ext>
            </a:extLst>
          </p:cNvPr>
          <p:cNvSpPr/>
          <p:nvPr userDrawn="1"/>
        </p:nvSpPr>
        <p:spPr>
          <a:xfrm flipH="1">
            <a:off x="12065000"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TextBox 66">
            <a:extLst>
              <a:ext uri="{FF2B5EF4-FFF2-40B4-BE49-F238E27FC236}">
                <a16:creationId xmlns:a16="http://schemas.microsoft.com/office/drawing/2014/main" id="{2D6FEADA-EC5A-3740-B89D-7ADE2FA19F0E}"/>
              </a:ext>
            </a:extLst>
          </p:cNvPr>
          <p:cNvSpPr txBox="1"/>
          <p:nvPr userDrawn="1"/>
        </p:nvSpPr>
        <p:spPr>
          <a:xfrm>
            <a:off x="12466110"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68" name="TextBox 67">
            <a:extLst>
              <a:ext uri="{FF2B5EF4-FFF2-40B4-BE49-F238E27FC236}">
                <a16:creationId xmlns:a16="http://schemas.microsoft.com/office/drawing/2014/main" id="{898EF550-E9C7-B541-AD3A-730CDCCB5F0B}"/>
              </a:ext>
            </a:extLst>
          </p:cNvPr>
          <p:cNvSpPr txBox="1"/>
          <p:nvPr userDrawn="1"/>
        </p:nvSpPr>
        <p:spPr>
          <a:xfrm>
            <a:off x="12318220" y="402836"/>
            <a:ext cx="1854980" cy="2275050"/>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nvGrpSpPr>
          <p:cNvPr id="52" name="Group 51">
            <a:extLst>
              <a:ext uri="{FF2B5EF4-FFF2-40B4-BE49-F238E27FC236}">
                <a16:creationId xmlns:a16="http://schemas.microsoft.com/office/drawing/2014/main" id="{AD126B4E-8341-F94A-867E-3248EFD26CFB}"/>
              </a:ext>
            </a:extLst>
          </p:cNvPr>
          <p:cNvGrpSpPr/>
          <p:nvPr userDrawn="1"/>
        </p:nvGrpSpPr>
        <p:grpSpPr>
          <a:xfrm>
            <a:off x="12237133" y="4775327"/>
            <a:ext cx="2011532" cy="985422"/>
            <a:chOff x="12272640" y="6571606"/>
            <a:chExt cx="1538402" cy="985422"/>
          </a:xfrm>
        </p:grpSpPr>
        <p:sp>
          <p:nvSpPr>
            <p:cNvPr id="61" name="Rectangle 60">
              <a:extLst>
                <a:ext uri="{FF2B5EF4-FFF2-40B4-BE49-F238E27FC236}">
                  <a16:creationId xmlns:a16="http://schemas.microsoft.com/office/drawing/2014/main" id="{186FC8C6-6A82-2C4E-B4D7-FC2BD26DADDD}"/>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62" name="TextBox 61">
              <a:extLst>
                <a:ext uri="{FF2B5EF4-FFF2-40B4-BE49-F238E27FC236}">
                  <a16:creationId xmlns:a16="http://schemas.microsoft.com/office/drawing/2014/main" id="{C8A629F7-7A9C-9A44-B02C-71D0D5CBD2DC}"/>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63" name="Picture 62">
              <a:extLst>
                <a:ext uri="{FF2B5EF4-FFF2-40B4-BE49-F238E27FC236}">
                  <a16:creationId xmlns:a16="http://schemas.microsoft.com/office/drawing/2014/main" id="{12CC3522-7234-7843-BB65-0F5570211E19}"/>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55" name="Group 54">
            <a:extLst>
              <a:ext uri="{FF2B5EF4-FFF2-40B4-BE49-F238E27FC236}">
                <a16:creationId xmlns:a16="http://schemas.microsoft.com/office/drawing/2014/main" id="{F1AF4B8E-40E1-D34B-B754-D39A53353AA3}"/>
              </a:ext>
            </a:extLst>
          </p:cNvPr>
          <p:cNvGrpSpPr/>
          <p:nvPr userDrawn="1"/>
        </p:nvGrpSpPr>
        <p:grpSpPr>
          <a:xfrm>
            <a:off x="12236449" y="5846397"/>
            <a:ext cx="2147063" cy="2485366"/>
            <a:chOff x="12287249" y="1112812"/>
            <a:chExt cx="2147063" cy="3086847"/>
          </a:xfrm>
        </p:grpSpPr>
        <p:sp>
          <p:nvSpPr>
            <p:cNvPr id="57" name="Rectangle 56">
              <a:extLst>
                <a:ext uri="{FF2B5EF4-FFF2-40B4-BE49-F238E27FC236}">
                  <a16:creationId xmlns:a16="http://schemas.microsoft.com/office/drawing/2014/main" id="{45B08DC7-4FAB-4C4E-BCD0-84A9F6A2630F}"/>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angle 57">
              <a:extLst>
                <a:ext uri="{FF2B5EF4-FFF2-40B4-BE49-F238E27FC236}">
                  <a16:creationId xmlns:a16="http://schemas.microsoft.com/office/drawing/2014/main" id="{A3F955E2-7AEC-3349-BDB7-6F41362F2FE1}"/>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Box 58">
              <a:extLst>
                <a:ext uri="{FF2B5EF4-FFF2-40B4-BE49-F238E27FC236}">
                  <a16:creationId xmlns:a16="http://schemas.microsoft.com/office/drawing/2014/main" id="{F0005B94-8246-F548-8FDE-453C27212A8D}"/>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60" name="TextBox 59">
              <a:extLst>
                <a:ext uri="{FF2B5EF4-FFF2-40B4-BE49-F238E27FC236}">
                  <a16:creationId xmlns:a16="http://schemas.microsoft.com/office/drawing/2014/main" id="{B316A304-EA78-C348-B1FC-9F5EC649EE88}"/>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56" name="Picture 55" descr="A screenshot of a cell phone&#10;&#10;Description automatically generated">
            <a:extLst>
              <a:ext uri="{FF2B5EF4-FFF2-40B4-BE49-F238E27FC236}">
                <a16:creationId xmlns:a16="http://schemas.microsoft.com/office/drawing/2014/main" id="{3CF0250C-B7D9-3146-A826-407B5DE3B7F1}"/>
              </a:ext>
            </a:extLst>
          </p:cNvPr>
          <p:cNvPicPr>
            <a:picLocks noChangeAspect="1"/>
          </p:cNvPicPr>
          <p:nvPr userDrawn="1"/>
        </p:nvPicPr>
        <p:blipFill rotWithShape="1">
          <a:blip r:embed="rId5"/>
          <a:srcRect l="29724" t="14641" r="46863" b="57996"/>
          <a:stretch/>
        </p:blipFill>
        <p:spPr>
          <a:xfrm>
            <a:off x="12520795" y="7956885"/>
            <a:ext cx="1365354" cy="1063823"/>
          </a:xfrm>
          <a:prstGeom prst="rect">
            <a:avLst/>
          </a:prstGeom>
          <a:ln>
            <a:solidFill>
              <a:schemeClr val="accent1"/>
            </a:solidFill>
          </a:ln>
        </p:spPr>
      </p:pic>
      <p:cxnSp>
        <p:nvCxnSpPr>
          <p:cNvPr id="5" name="Straight Connector 4">
            <a:extLst>
              <a:ext uri="{FF2B5EF4-FFF2-40B4-BE49-F238E27FC236}">
                <a16:creationId xmlns:a16="http://schemas.microsoft.com/office/drawing/2014/main" id="{F2D8F8C9-F49E-3048-826A-0937FBC04EBF}"/>
              </a:ext>
            </a:extLst>
          </p:cNvPr>
          <p:cNvCxnSpPr>
            <a:cxnSpLocks/>
          </p:cNvCxnSpPr>
          <p:nvPr userDrawn="1"/>
        </p:nvCxnSpPr>
        <p:spPr>
          <a:xfrm>
            <a:off x="694023" y="5586047"/>
            <a:ext cx="47052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Lassonde | York University Logo">
            <a:extLst>
              <a:ext uri="{FF2B5EF4-FFF2-40B4-BE49-F238E27FC236}">
                <a16:creationId xmlns:a16="http://schemas.microsoft.com/office/drawing/2014/main" id="{E7792306-5A27-4A48-893D-C35D2FF52AEA}"/>
              </a:ext>
            </a:extLst>
          </p:cNvPr>
          <p:cNvPicPr>
            <a:picLocks noChangeAspect="1"/>
          </p:cNvPicPr>
          <p:nvPr userDrawn="1"/>
        </p:nvPicPr>
        <p:blipFill>
          <a:blip r:embed="rId6"/>
          <a:srcRect/>
          <a:stretch/>
        </p:blipFill>
        <p:spPr>
          <a:xfrm>
            <a:off x="704469" y="5857565"/>
            <a:ext cx="2935430" cy="372680"/>
          </a:xfrm>
          <a:prstGeom prst="rect">
            <a:avLst/>
          </a:prstGeom>
        </p:spPr>
      </p:pic>
      <p:sp>
        <p:nvSpPr>
          <p:cNvPr id="35" name="Colour Pillar">
            <a:extLst>
              <a:ext uri="{FF2B5EF4-FFF2-40B4-BE49-F238E27FC236}">
                <a16:creationId xmlns:a16="http://schemas.microsoft.com/office/drawing/2014/main" id="{70B62D3F-128B-B745-A802-092EB8053FB2}"/>
              </a:ext>
            </a:extLst>
          </p:cNvPr>
          <p:cNvSpPr/>
          <p:nvPr userDrawn="1"/>
        </p:nvSpPr>
        <p:spPr>
          <a:xfrm>
            <a:off x="11830843" y="360000"/>
            <a:ext cx="360045" cy="613918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762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19512E45-9B20-744C-82C6-01AAA946D70E}"/>
              </a:ext>
            </a:extLst>
          </p:cNvPr>
          <p:cNvSpPr>
            <a:spLocks noGrp="1"/>
          </p:cNvSpPr>
          <p:nvPr>
            <p:ph type="pic" sz="quarter" idx="12" hasCustomPrompt="1"/>
          </p:nvPr>
        </p:nvSpPr>
        <p:spPr>
          <a:xfrm>
            <a:off x="360001" y="360002"/>
            <a:ext cx="5376000" cy="6137999"/>
          </a:xfrm>
          <a:custGeom>
            <a:avLst/>
            <a:gdLst>
              <a:gd name="connsiteX0" fmla="*/ 0 w 5376000"/>
              <a:gd name="connsiteY0" fmla="*/ 0 h 6137999"/>
              <a:gd name="connsiteX1" fmla="*/ 5376000 w 5376000"/>
              <a:gd name="connsiteY1" fmla="*/ 0 h 6137999"/>
              <a:gd name="connsiteX2" fmla="*/ 5376000 w 5376000"/>
              <a:gd name="connsiteY2" fmla="*/ 3634098 h 6137999"/>
              <a:gd name="connsiteX3" fmla="*/ 2875021 w 5376000"/>
              <a:gd name="connsiteY3" fmla="*/ 3634098 h 6137999"/>
              <a:gd name="connsiteX4" fmla="*/ 2875021 w 5376000"/>
              <a:gd name="connsiteY4" fmla="*/ 6137999 h 6137999"/>
              <a:gd name="connsiteX5" fmla="*/ 0 w 5376000"/>
              <a:gd name="connsiteY5" fmla="*/ 6137999 h 61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00" h="6137999">
                <a:moveTo>
                  <a:pt x="0" y="0"/>
                </a:moveTo>
                <a:lnTo>
                  <a:pt x="5376000" y="0"/>
                </a:lnTo>
                <a:lnTo>
                  <a:pt x="5376000" y="3634098"/>
                </a:lnTo>
                <a:lnTo>
                  <a:pt x="2875021" y="3634098"/>
                </a:lnTo>
                <a:lnTo>
                  <a:pt x="2875021" y="6137999"/>
                </a:lnTo>
                <a:lnTo>
                  <a:pt x="0" y="6137999"/>
                </a:lnTo>
                <a:close/>
              </a:path>
            </a:pathLst>
          </a:custGeom>
          <a:solidFill>
            <a:schemeClr val="bg1"/>
          </a:solidFill>
          <a:ln>
            <a:noFill/>
          </a:ln>
        </p:spPr>
        <p:txBody>
          <a:bodyPr wrap="square" lIns="180000" rIns="36000" bIns="1080000" anchor="ctr">
            <a:noAutofit/>
          </a:bodyPr>
          <a:lstStyle>
            <a:lvl1pPr algn="l">
              <a:defRPr/>
            </a:lvl1pPr>
          </a:lstStyle>
          <a:p>
            <a:r>
              <a:rPr lang="en-US"/>
              <a:t>Drop photo here</a:t>
            </a:r>
            <a:br>
              <a:rPr lang="en-US"/>
            </a:br>
            <a:r>
              <a:rPr lang="en-US"/>
              <a:t>to add background photo</a:t>
            </a:r>
          </a:p>
        </p:txBody>
      </p:sp>
      <p:sp>
        <p:nvSpPr>
          <p:cNvPr id="10" name="Rectangle 9">
            <a:extLst>
              <a:ext uri="{FF2B5EF4-FFF2-40B4-BE49-F238E27FC236}">
                <a16:creationId xmlns:a16="http://schemas.microsoft.com/office/drawing/2014/main" id="{17E04B78-677A-6B46-914C-0B0515F95B2D}"/>
              </a:ext>
            </a:extLst>
          </p:cNvPr>
          <p:cNvSpPr/>
          <p:nvPr userDrawn="1"/>
        </p:nvSpPr>
        <p:spPr>
          <a:xfrm rot="5400000">
            <a:off x="2991208" y="3814165"/>
            <a:ext cx="175565" cy="5912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E83E69-D9AC-584D-8346-2152F0FC075C}"/>
              </a:ext>
            </a:extLst>
          </p:cNvPr>
          <p:cNvSpPr/>
          <p:nvPr userDrawn="1"/>
        </p:nvSpPr>
        <p:spPr>
          <a:xfrm>
            <a:off x="3226003" y="3994099"/>
            <a:ext cx="2691994" cy="2691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170CB6-9138-0745-9CD9-E339F3DB91E2}"/>
              </a:ext>
            </a:extLst>
          </p:cNvPr>
          <p:cNvSpPr txBox="1"/>
          <p:nvPr userDrawn="1"/>
        </p:nvSpPr>
        <p:spPr>
          <a:xfrm>
            <a:off x="3724664" y="5053507"/>
            <a:ext cx="1811714" cy="646331"/>
          </a:xfrm>
          <a:prstGeom prst="rect">
            <a:avLst/>
          </a:prstGeom>
          <a:noFill/>
        </p:spPr>
        <p:txBody>
          <a:bodyPr wrap="none" rtlCol="0" anchor="ctr">
            <a:spAutoFit/>
          </a:bodyPr>
          <a:lstStyle/>
          <a:p>
            <a:pPr algn="ctr"/>
            <a:r>
              <a:rPr lang="en-US" sz="3600" b="1" i="0" kern="1200">
                <a:solidFill>
                  <a:schemeClr val="bg1"/>
                </a:solidFill>
                <a:latin typeface="IBM Plex Sans SemiBold" panose="020B0503050203000203" pitchFamily="34" charset="0"/>
                <a:ea typeface="Roboto Thin" pitchFamily="2" charset="0"/>
                <a:cs typeface="+mj-cs"/>
              </a:rPr>
              <a:t>Agenda</a:t>
            </a:r>
          </a:p>
        </p:txBody>
      </p:sp>
      <p:sp>
        <p:nvSpPr>
          <p:cNvPr id="20" name="Freeform 19">
            <a:extLst>
              <a:ext uri="{FF2B5EF4-FFF2-40B4-BE49-F238E27FC236}">
                <a16:creationId xmlns:a16="http://schemas.microsoft.com/office/drawing/2014/main" id="{94AC1224-3BA0-134E-BC2C-FA6E6F4DBC3F}"/>
              </a:ext>
            </a:extLst>
          </p:cNvPr>
          <p:cNvSpPr/>
          <p:nvPr userDrawn="1"/>
        </p:nvSpPr>
        <p:spPr>
          <a:xfrm rot="5400000">
            <a:off x="-380999" y="381000"/>
            <a:ext cx="6858000" cy="6096001"/>
          </a:xfrm>
          <a:custGeom>
            <a:avLst/>
            <a:gdLst>
              <a:gd name="connsiteX0" fmla="*/ 360000 w 6858000"/>
              <a:gd name="connsiteY0" fmla="*/ 5736001 h 6096001"/>
              <a:gd name="connsiteX1" fmla="*/ 6497999 w 6858000"/>
              <a:gd name="connsiteY1" fmla="*/ 5736001 h 6096001"/>
              <a:gd name="connsiteX2" fmla="*/ 6497999 w 6858000"/>
              <a:gd name="connsiteY2" fmla="*/ 360001 h 6096001"/>
              <a:gd name="connsiteX3" fmla="*/ 360000 w 6858000"/>
              <a:gd name="connsiteY3" fmla="*/ 360001 h 6096001"/>
              <a:gd name="connsiteX4" fmla="*/ 0 w 6858000"/>
              <a:gd name="connsiteY4" fmla="*/ 360001 h 6096001"/>
              <a:gd name="connsiteX5" fmla="*/ 0 w 6858000"/>
              <a:gd name="connsiteY5" fmla="*/ 1 h 6096001"/>
              <a:gd name="connsiteX6" fmla="*/ 6497999 w 6858000"/>
              <a:gd name="connsiteY6" fmla="*/ 1 h 6096001"/>
              <a:gd name="connsiteX7" fmla="*/ 6497999 w 6858000"/>
              <a:gd name="connsiteY7" fmla="*/ 0 h 6096001"/>
              <a:gd name="connsiteX8" fmla="*/ 6857999 w 6858000"/>
              <a:gd name="connsiteY8" fmla="*/ 0 h 6096001"/>
              <a:gd name="connsiteX9" fmla="*/ 6857999 w 6858000"/>
              <a:gd name="connsiteY9" fmla="*/ 1 h 6096001"/>
              <a:gd name="connsiteX10" fmla="*/ 6858000 w 6858000"/>
              <a:gd name="connsiteY10" fmla="*/ 1 h 6096001"/>
              <a:gd name="connsiteX11" fmla="*/ 6858000 w 6858000"/>
              <a:gd name="connsiteY11" fmla="*/ 360001 h 6096001"/>
              <a:gd name="connsiteX12" fmla="*/ 6857999 w 6858000"/>
              <a:gd name="connsiteY12" fmla="*/ 360001 h 6096001"/>
              <a:gd name="connsiteX13" fmla="*/ 6857999 w 6858000"/>
              <a:gd name="connsiteY13" fmla="*/ 5736001 h 6096001"/>
              <a:gd name="connsiteX14" fmla="*/ 6858000 w 6858000"/>
              <a:gd name="connsiteY14" fmla="*/ 5736001 h 6096001"/>
              <a:gd name="connsiteX15" fmla="*/ 6858000 w 6858000"/>
              <a:gd name="connsiteY15" fmla="*/ 6096001 h 6096001"/>
              <a:gd name="connsiteX16" fmla="*/ 0 w 6858000"/>
              <a:gd name="connsiteY16" fmla="*/ 6096001 h 6096001"/>
              <a:gd name="connsiteX17" fmla="*/ 0 w 6858000"/>
              <a:gd name="connsiteY17" fmla="*/ 5736001 h 6096001"/>
              <a:gd name="connsiteX18" fmla="*/ 0 w 6858000"/>
              <a:gd name="connsiteY18" fmla="*/ 5736001 h 6096001"/>
              <a:gd name="connsiteX19" fmla="*/ 0 w 6858000"/>
              <a:gd name="connsiteY19" fmla="*/ 360001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6096001">
                <a:moveTo>
                  <a:pt x="360000" y="5736001"/>
                </a:moveTo>
                <a:lnTo>
                  <a:pt x="6497999" y="5736001"/>
                </a:lnTo>
                <a:lnTo>
                  <a:pt x="6497999" y="360001"/>
                </a:lnTo>
                <a:lnTo>
                  <a:pt x="360000" y="360001"/>
                </a:lnTo>
                <a:close/>
                <a:moveTo>
                  <a:pt x="0" y="360001"/>
                </a:moveTo>
                <a:lnTo>
                  <a:pt x="0" y="1"/>
                </a:lnTo>
                <a:lnTo>
                  <a:pt x="6497999" y="1"/>
                </a:lnTo>
                <a:lnTo>
                  <a:pt x="6497999" y="0"/>
                </a:lnTo>
                <a:lnTo>
                  <a:pt x="6857999" y="0"/>
                </a:lnTo>
                <a:lnTo>
                  <a:pt x="6857999" y="1"/>
                </a:lnTo>
                <a:lnTo>
                  <a:pt x="6858000" y="1"/>
                </a:lnTo>
                <a:lnTo>
                  <a:pt x="6858000" y="360001"/>
                </a:lnTo>
                <a:lnTo>
                  <a:pt x="6857999" y="360001"/>
                </a:lnTo>
                <a:lnTo>
                  <a:pt x="6857999" y="5736001"/>
                </a:lnTo>
                <a:lnTo>
                  <a:pt x="6858000" y="5736001"/>
                </a:lnTo>
                <a:lnTo>
                  <a:pt x="6858000" y="6096001"/>
                </a:lnTo>
                <a:lnTo>
                  <a:pt x="0" y="6096001"/>
                </a:lnTo>
                <a:lnTo>
                  <a:pt x="0" y="5736001"/>
                </a:lnTo>
                <a:lnTo>
                  <a:pt x="0" y="5736001"/>
                </a:lnTo>
                <a:lnTo>
                  <a:pt x="0" y="360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FA462FD6-DA7F-E841-80C1-0DC1593E8B87}"/>
              </a:ext>
            </a:extLst>
          </p:cNvPr>
          <p:cNvGrpSpPr/>
          <p:nvPr userDrawn="1"/>
        </p:nvGrpSpPr>
        <p:grpSpPr>
          <a:xfrm>
            <a:off x="-2038845" y="-254000"/>
            <a:ext cx="2177691" cy="2304743"/>
            <a:chOff x="12287249" y="0"/>
            <a:chExt cx="2177691" cy="2304743"/>
          </a:xfrm>
        </p:grpSpPr>
        <p:sp>
          <p:nvSpPr>
            <p:cNvPr id="12" name="Rectangle 11">
              <a:extLst>
                <a:ext uri="{FF2B5EF4-FFF2-40B4-BE49-F238E27FC236}">
                  <a16:creationId xmlns:a16="http://schemas.microsoft.com/office/drawing/2014/main" id="{9BA94468-A2BB-F441-AD0D-A90037823960}"/>
                </a:ext>
              </a:extLst>
            </p:cNvPr>
            <p:cNvSpPr/>
            <p:nvPr userDrawn="1"/>
          </p:nvSpPr>
          <p:spPr>
            <a:xfrm>
              <a:off x="12287249" y="453077"/>
              <a:ext cx="2000251" cy="18516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EF74113C-DF41-4B41-808A-0065015BB352}"/>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ight Triangle 15">
              <a:extLst>
                <a:ext uri="{FF2B5EF4-FFF2-40B4-BE49-F238E27FC236}">
                  <a16:creationId xmlns:a16="http://schemas.microsoft.com/office/drawing/2014/main" id="{61F99654-2C4D-BE4A-B0BE-3BFEFB1995E9}"/>
                </a:ext>
              </a:extLst>
            </p:cNvPr>
            <p:cNvSpPr/>
            <p:nvPr userDrawn="1"/>
          </p:nvSpPr>
          <p:spPr>
            <a:xfrm>
              <a:off x="14290829"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F2DE8FF7-D256-FC4B-A9F8-77042FCED6E6}"/>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18" name="TextBox 17">
              <a:extLst>
                <a:ext uri="{FF2B5EF4-FFF2-40B4-BE49-F238E27FC236}">
                  <a16:creationId xmlns:a16="http://schemas.microsoft.com/office/drawing/2014/main" id="{2810034E-E1F7-6547-BF42-50ED98B718BD}"/>
                </a:ext>
              </a:extLst>
            </p:cNvPr>
            <p:cNvSpPr txBox="1"/>
            <p:nvPr userDrawn="1"/>
          </p:nvSpPr>
          <p:spPr>
            <a:xfrm>
              <a:off x="12369020" y="725950"/>
              <a:ext cx="1797275" cy="1360557"/>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endParaRPr lang="en-US" sz="900" b="0" i="0" kern="1200">
                <a:solidFill>
                  <a:schemeClr val="tx1">
                    <a:lumMod val="75000"/>
                    <a:lumOff val="25000"/>
                  </a:schemeClr>
                </a:solidFill>
                <a:latin typeface="IBM Plex Sans" panose="020B0503050203000203" pitchFamily="34" charset="77"/>
                <a:ea typeface="Roboto" charset="0"/>
                <a:cs typeface="Roboto" charset="0"/>
              </a:endParaRPr>
            </a:p>
          </p:txBody>
        </p:sp>
      </p:grpSp>
      <p:pic>
        <p:nvPicPr>
          <p:cNvPr id="19" name="Picture 18" descr="Lassonde | York University Logo&#10;">
            <a:extLst>
              <a:ext uri="{FF2B5EF4-FFF2-40B4-BE49-F238E27FC236}">
                <a16:creationId xmlns:a16="http://schemas.microsoft.com/office/drawing/2014/main" id="{061155A8-A422-D24B-AE05-1D037E8CBFA4}"/>
              </a:ext>
            </a:extLst>
          </p:cNvPr>
          <p:cNvPicPr>
            <a:picLocks noChangeAspect="1"/>
          </p:cNvPicPr>
          <p:nvPr userDrawn="1"/>
        </p:nvPicPr>
        <p:blipFill>
          <a:blip r:embed="rId2"/>
          <a:srcRect/>
          <a:stretch/>
        </p:blipFill>
        <p:spPr>
          <a:xfrm>
            <a:off x="9576530" y="6376445"/>
            <a:ext cx="2084991" cy="264709"/>
          </a:xfrm>
          <a:prstGeom prst="rect">
            <a:avLst/>
          </a:prstGeom>
        </p:spPr>
      </p:pic>
      <p:grpSp>
        <p:nvGrpSpPr>
          <p:cNvPr id="25" name="Group 24">
            <a:extLst>
              <a:ext uri="{FF2B5EF4-FFF2-40B4-BE49-F238E27FC236}">
                <a16:creationId xmlns:a16="http://schemas.microsoft.com/office/drawing/2014/main" id="{C9FAC432-66BF-9E40-9581-4AA35B2AE70A}"/>
              </a:ext>
            </a:extLst>
          </p:cNvPr>
          <p:cNvGrpSpPr/>
          <p:nvPr userDrawn="1"/>
        </p:nvGrpSpPr>
        <p:grpSpPr>
          <a:xfrm>
            <a:off x="-2318657" y="-1023543"/>
            <a:ext cx="2318657" cy="584775"/>
            <a:chOff x="12192000" y="-947343"/>
            <a:chExt cx="2318657" cy="584775"/>
          </a:xfrm>
        </p:grpSpPr>
        <p:sp>
          <p:nvSpPr>
            <p:cNvPr id="26" name="TextBox 25">
              <a:extLst>
                <a:ext uri="{FF2B5EF4-FFF2-40B4-BE49-F238E27FC236}">
                  <a16:creationId xmlns:a16="http://schemas.microsoft.com/office/drawing/2014/main" id="{83ED565F-760D-2A4D-84E6-C9C27DD1F6C9}"/>
                </a:ext>
              </a:extLst>
            </p:cNvPr>
            <p:cNvSpPr txBox="1"/>
            <p:nvPr userDrawn="1"/>
          </p:nvSpPr>
          <p:spPr>
            <a:xfrm>
              <a:off x="12192000" y="-947343"/>
              <a:ext cx="2057400" cy="584775"/>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7" name="Picture 26">
              <a:extLst>
                <a:ext uri="{FF2B5EF4-FFF2-40B4-BE49-F238E27FC236}">
                  <a16:creationId xmlns:a16="http://schemas.microsoft.com/office/drawing/2014/main" id="{C95563FD-F5DA-E14E-82A7-0355410309F6}"/>
                </a:ext>
              </a:extLst>
            </p:cNvPr>
            <p:cNvPicPr>
              <a:picLocks noChangeAspect="1"/>
            </p:cNvPicPr>
            <p:nvPr userDrawn="1"/>
          </p:nvPicPr>
          <p:blipFill>
            <a:blip r:embed="rId3"/>
            <a:stretch>
              <a:fillRect/>
            </a:stretch>
          </p:blipFill>
          <p:spPr>
            <a:xfrm>
              <a:off x="14182271" y="-874778"/>
              <a:ext cx="328386" cy="446605"/>
            </a:xfrm>
            <a:prstGeom prst="rect">
              <a:avLst/>
            </a:prstGeom>
            <a:ln>
              <a:solidFill>
                <a:schemeClr val="accent6"/>
              </a:solidFill>
            </a:ln>
          </p:spPr>
        </p:pic>
      </p:grpSp>
      <p:sp>
        <p:nvSpPr>
          <p:cNvPr id="24" name="Content Placeholder 7">
            <a:extLst>
              <a:ext uri="{FF2B5EF4-FFF2-40B4-BE49-F238E27FC236}">
                <a16:creationId xmlns:a16="http://schemas.microsoft.com/office/drawing/2014/main" id="{428611D5-FB4F-8B43-84A5-66355A2D6AE4}"/>
              </a:ext>
            </a:extLst>
          </p:cNvPr>
          <p:cNvSpPr>
            <a:spLocks noGrp="1"/>
          </p:cNvSpPr>
          <p:nvPr>
            <p:ph sz="quarter" idx="13" hasCustomPrompt="1"/>
          </p:nvPr>
        </p:nvSpPr>
        <p:spPr>
          <a:xfrm>
            <a:off x="6527800" y="512763"/>
            <a:ext cx="5133721" cy="5659437"/>
          </a:xfrm>
        </p:spPr>
        <p:txBody>
          <a:bodyPr>
            <a:noAutofit/>
          </a:bodyPr>
          <a:lstStyle>
            <a:lvl1pPr marL="285750" indent="-285750">
              <a:buFontTx/>
              <a:buBlip>
                <a:blip r:embed="rId4"/>
              </a:buBlip>
              <a:defRPr sz="20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add agenda items</a:t>
            </a:r>
          </a:p>
        </p:txBody>
      </p:sp>
      <p:sp>
        <p:nvSpPr>
          <p:cNvPr id="21" name="Colour Pillar">
            <a:extLst>
              <a:ext uri="{FF2B5EF4-FFF2-40B4-BE49-F238E27FC236}">
                <a16:creationId xmlns:a16="http://schemas.microsoft.com/office/drawing/2014/main" id="{BE2BE3C3-C810-5241-986B-88BC2119A0C2}"/>
              </a:ext>
            </a:extLst>
          </p:cNvPr>
          <p:cNvSpPr/>
          <p:nvPr userDrawn="1"/>
        </p:nvSpPr>
        <p:spPr>
          <a:xfrm>
            <a:off x="-1" y="360000"/>
            <a:ext cx="370800" cy="61380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982171"/>
      </p:ext>
    </p:extLst>
  </p:cSld>
  <p:clrMapOvr>
    <a:masterClrMapping/>
  </p:clrMapOvr>
  <p:extLst>
    <p:ext uri="{DCECCB84-F9BA-43D5-87BE-67443E8EF086}">
      <p15:sldGuideLst xmlns:p15="http://schemas.microsoft.com/office/powerpoint/2012/main">
        <p15:guide id="3" pos="4112">
          <p15:clr>
            <a:srgbClr val="FBAE40"/>
          </p15:clr>
        </p15:guide>
        <p15:guide id="4" pos="7363">
          <p15:clr>
            <a:srgbClr val="FBAE40"/>
          </p15:clr>
        </p15:guide>
        <p15:guide id="7" orient="horz" pos="323">
          <p15:clr>
            <a:srgbClr val="FBAE40"/>
          </p15:clr>
        </p15:guide>
        <p15:guide id="8"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tyle 1">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7AB16D9-F5FC-9B4C-860C-800B521B7B78}"/>
              </a:ext>
            </a:extLst>
          </p:cNvPr>
          <p:cNvSpPr/>
          <p:nvPr userDrawn="1"/>
        </p:nvSpPr>
        <p:spPr>
          <a:xfrm rot="16200000">
            <a:off x="2667000" y="-2667001"/>
            <a:ext cx="6858000" cy="12192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a:extLst>
              <a:ext uri="{FF2B5EF4-FFF2-40B4-BE49-F238E27FC236}">
                <a16:creationId xmlns:a16="http://schemas.microsoft.com/office/drawing/2014/main" id="{75B15DF3-21ED-6E41-B51C-925362B13EFE}"/>
              </a:ext>
            </a:extLst>
          </p:cNvPr>
          <p:cNvSpPr>
            <a:spLocks noGrp="1"/>
          </p:cNvSpPr>
          <p:nvPr>
            <p:ph type="pic" sz="quarter" idx="11" hasCustomPrompt="1"/>
          </p:nvPr>
        </p:nvSpPr>
        <p:spPr>
          <a:xfrm>
            <a:off x="1436914" y="1438680"/>
            <a:ext cx="9305486" cy="3980134"/>
          </a:xfrm>
          <a:prstGeom prst="rect">
            <a:avLst/>
          </a:prstGeom>
          <a:noFill/>
        </p:spPr>
        <p:txBody>
          <a:bodyPr wrap="square" rIns="288000" anchor="ctr">
            <a:noAutofit/>
          </a:bodyPr>
          <a:lstStyle>
            <a:lvl1pPr algn="r">
              <a:defRPr/>
            </a:lvl1pPr>
          </a:lstStyle>
          <a:p>
            <a:r>
              <a:rPr lang="en-US"/>
              <a:t>Drop photo here to add</a:t>
            </a:r>
            <a:br>
              <a:rPr lang="en-US"/>
            </a:br>
            <a:r>
              <a:rPr lang="en-US"/>
              <a:t>background photo. </a:t>
            </a:r>
          </a:p>
          <a:p>
            <a:r>
              <a:rPr lang="en-US"/>
              <a:t>This layout works best</a:t>
            </a:r>
            <a:br>
              <a:rPr lang="en-US"/>
            </a:br>
            <a:r>
              <a:rPr lang="en-US"/>
              <a:t>with dark photos.</a:t>
            </a:r>
          </a:p>
        </p:txBody>
      </p:sp>
      <p:sp>
        <p:nvSpPr>
          <p:cNvPr id="7" name="Freeform 6">
            <a:extLst>
              <a:ext uri="{FF2B5EF4-FFF2-40B4-BE49-F238E27FC236}">
                <a16:creationId xmlns:a16="http://schemas.microsoft.com/office/drawing/2014/main" id="{7DE443D4-724C-5D4E-9520-760A3A8238B2}"/>
              </a:ext>
            </a:extLst>
          </p:cNvPr>
          <p:cNvSpPr/>
          <p:nvPr userDrawn="1"/>
        </p:nvSpPr>
        <p:spPr>
          <a:xfrm rot="16200000">
            <a:off x="2667001" y="-2667001"/>
            <a:ext cx="6858000" cy="12192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3724931A-81CD-7C42-B650-1CE7B7075C55}"/>
              </a:ext>
            </a:extLst>
          </p:cNvPr>
          <p:cNvSpPr>
            <a:spLocks noGrp="1"/>
          </p:cNvSpPr>
          <p:nvPr>
            <p:ph type="body" sz="quarter" idx="12" hasCustomPrompt="1"/>
          </p:nvPr>
        </p:nvSpPr>
        <p:spPr>
          <a:xfrm>
            <a:off x="1440181" y="1439186"/>
            <a:ext cx="9293406" cy="3969427"/>
          </a:xfrm>
          <a:gradFill flip="none" rotWithShape="1">
            <a:gsLst>
              <a:gs pos="41000">
                <a:srgbClr val="000000">
                  <a:alpha val="45000"/>
                </a:srgbClr>
              </a:gs>
              <a:gs pos="12000">
                <a:schemeClr val="tx1">
                  <a:alpha val="55000"/>
                </a:schemeClr>
              </a:gs>
              <a:gs pos="75000">
                <a:schemeClr val="tx1">
                  <a:alpha val="0"/>
                </a:schemeClr>
              </a:gs>
            </a:gsLst>
            <a:lin ang="0" scaled="1"/>
            <a:tileRect/>
          </a:gradFill>
        </p:spPr>
        <p:txBody>
          <a:bodyPr vert="horz" wrap="square" lIns="0" tIns="0" rIns="0" bIns="0" rtlCol="0">
            <a:noAutofit/>
          </a:bodyPr>
          <a:lstStyle>
            <a:lvl1pPr>
              <a:defRPr lang="en-US" dirty="0">
                <a:solidFill>
                  <a:schemeClr val="tx1">
                    <a:alpha val="0"/>
                  </a:schemeClr>
                </a:solidFill>
              </a:defRPr>
            </a:lvl1pPr>
          </a:lstStyle>
          <a:p>
            <a:pPr lvl="0"/>
            <a:r>
              <a:rPr lang="en-US"/>
              <a:t> </a:t>
            </a:r>
          </a:p>
        </p:txBody>
      </p:sp>
      <p:sp>
        <p:nvSpPr>
          <p:cNvPr id="11" name="Text Placeholder 12">
            <a:extLst>
              <a:ext uri="{FF2B5EF4-FFF2-40B4-BE49-F238E27FC236}">
                <a16:creationId xmlns:a16="http://schemas.microsoft.com/office/drawing/2014/main" id="{182C19CA-5429-ED46-80CD-8B93DBDD0825}"/>
              </a:ext>
            </a:extLst>
          </p:cNvPr>
          <p:cNvSpPr>
            <a:spLocks noGrp="1"/>
          </p:cNvSpPr>
          <p:nvPr>
            <p:ph type="body" sz="quarter" idx="10" hasCustomPrompt="1"/>
          </p:nvPr>
        </p:nvSpPr>
        <p:spPr>
          <a:xfrm>
            <a:off x="511175" y="1622515"/>
            <a:ext cx="5136590" cy="3612970"/>
          </a:xfrm>
          <a:noFill/>
          <a:ln>
            <a:noFill/>
          </a:ln>
        </p:spPr>
        <p:txBody>
          <a:bodyPr lIns="0" tIns="0" rIns="0" bIns="0" anchor="ctr">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text</a:t>
            </a:r>
            <a:br>
              <a:rPr lang="en-US"/>
            </a:br>
            <a:r>
              <a:rPr lang="en-US"/>
              <a:t>to your divider slide</a:t>
            </a:r>
          </a:p>
        </p:txBody>
      </p:sp>
      <p:grpSp>
        <p:nvGrpSpPr>
          <p:cNvPr id="15" name="Group 14">
            <a:extLst>
              <a:ext uri="{FF2B5EF4-FFF2-40B4-BE49-F238E27FC236}">
                <a16:creationId xmlns:a16="http://schemas.microsoft.com/office/drawing/2014/main" id="{3F6FE8D3-5020-FA4A-93A6-A924E6842031}"/>
              </a:ext>
            </a:extLst>
          </p:cNvPr>
          <p:cNvGrpSpPr/>
          <p:nvPr userDrawn="1"/>
        </p:nvGrpSpPr>
        <p:grpSpPr>
          <a:xfrm>
            <a:off x="12087188" y="-254000"/>
            <a:ext cx="2167267" cy="4655178"/>
            <a:chOff x="12087188" y="-254000"/>
            <a:chExt cx="2167267" cy="4655178"/>
          </a:xfrm>
        </p:grpSpPr>
        <p:sp>
          <p:nvSpPr>
            <p:cNvPr id="16" name="Rectangle 15">
              <a:extLst>
                <a:ext uri="{FF2B5EF4-FFF2-40B4-BE49-F238E27FC236}">
                  <a16:creationId xmlns:a16="http://schemas.microsoft.com/office/drawing/2014/main" id="{DEFF0402-B084-3140-9474-17B688567F1A}"/>
                </a:ext>
              </a:extLst>
            </p:cNvPr>
            <p:cNvSpPr/>
            <p:nvPr userDrawn="1"/>
          </p:nvSpPr>
          <p:spPr>
            <a:xfrm>
              <a:off x="12254204" y="199076"/>
              <a:ext cx="2000251" cy="4202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547E5553-42E8-214B-8692-AFA89A60C62C}"/>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851112D0-A102-B94E-9E6E-F98D4703FFB3}"/>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4ECDDC64-EAE4-D244-911F-5B8ED585D270}"/>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6" name="TextBox 25">
              <a:extLst>
                <a:ext uri="{FF2B5EF4-FFF2-40B4-BE49-F238E27FC236}">
                  <a16:creationId xmlns:a16="http://schemas.microsoft.com/office/drawing/2014/main" id="{F9279FFC-66C3-B042-B96B-BF6CB40B2BD6}"/>
                </a:ext>
              </a:extLst>
            </p:cNvPr>
            <p:cNvSpPr txBox="1"/>
            <p:nvPr userDrawn="1"/>
          </p:nvSpPr>
          <p:spPr>
            <a:xfrm>
              <a:off x="12335975" y="461901"/>
              <a:ext cx="1797275" cy="303492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27" name="Picture 26">
              <a:extLst>
                <a:ext uri="{FF2B5EF4-FFF2-40B4-BE49-F238E27FC236}">
                  <a16:creationId xmlns:a16="http://schemas.microsoft.com/office/drawing/2014/main" id="{9442E593-F1B4-124F-8AC6-A6699C6A6E99}"/>
                </a:ext>
              </a:extLst>
            </p:cNvPr>
            <p:cNvPicPr>
              <a:picLocks noChangeAspect="1"/>
            </p:cNvPicPr>
            <p:nvPr userDrawn="1"/>
          </p:nvPicPr>
          <p:blipFill>
            <a:blip r:embed="rId2"/>
            <a:stretch>
              <a:fillRect/>
            </a:stretch>
          </p:blipFill>
          <p:spPr>
            <a:xfrm>
              <a:off x="12520676" y="3588842"/>
              <a:ext cx="1369060" cy="571228"/>
            </a:xfrm>
            <a:prstGeom prst="rect">
              <a:avLst/>
            </a:prstGeom>
            <a:ln>
              <a:solidFill>
                <a:schemeClr val="accent1"/>
              </a:solidFill>
            </a:ln>
          </p:spPr>
        </p:pic>
      </p:grpSp>
      <p:sp>
        <p:nvSpPr>
          <p:cNvPr id="20" name="Rectangle 19">
            <a:extLst>
              <a:ext uri="{FF2B5EF4-FFF2-40B4-BE49-F238E27FC236}">
                <a16:creationId xmlns:a16="http://schemas.microsoft.com/office/drawing/2014/main" id="{FECB44D9-EE80-9C43-A9E0-9662CA5B261E}"/>
              </a:ext>
            </a:extLst>
          </p:cNvPr>
          <p:cNvSpPr/>
          <p:nvPr userDrawn="1"/>
        </p:nvSpPr>
        <p:spPr>
          <a:xfrm>
            <a:off x="-1722055" y="235581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Divider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21" name="Freeform 20">
            <a:extLst>
              <a:ext uri="{FF2B5EF4-FFF2-40B4-BE49-F238E27FC236}">
                <a16:creationId xmlns:a16="http://schemas.microsoft.com/office/drawing/2014/main" id="{EF20F1F1-3723-C14E-B0BB-E0F140543767}"/>
              </a:ext>
            </a:extLst>
          </p:cNvPr>
          <p:cNvSpPr/>
          <p:nvPr userDrawn="1"/>
        </p:nvSpPr>
        <p:spPr>
          <a:xfrm flipH="1">
            <a:off x="-330334" y="1527423"/>
            <a:ext cx="106172" cy="3852506"/>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grpSp>
        <p:nvGrpSpPr>
          <p:cNvPr id="18" name="Group 17">
            <a:extLst>
              <a:ext uri="{FF2B5EF4-FFF2-40B4-BE49-F238E27FC236}">
                <a16:creationId xmlns:a16="http://schemas.microsoft.com/office/drawing/2014/main" id="{E6771EF3-297D-8D43-A376-6AE328A5FB92}"/>
              </a:ext>
            </a:extLst>
          </p:cNvPr>
          <p:cNvGrpSpPr/>
          <p:nvPr userDrawn="1"/>
        </p:nvGrpSpPr>
        <p:grpSpPr>
          <a:xfrm>
            <a:off x="12192000" y="-947342"/>
            <a:ext cx="2427514" cy="605550"/>
            <a:chOff x="12192000" y="-947342"/>
            <a:chExt cx="2427514" cy="605550"/>
          </a:xfrm>
        </p:grpSpPr>
        <p:sp>
          <p:nvSpPr>
            <p:cNvPr id="19" name="TextBox 18">
              <a:extLst>
                <a:ext uri="{FF2B5EF4-FFF2-40B4-BE49-F238E27FC236}">
                  <a16:creationId xmlns:a16="http://schemas.microsoft.com/office/drawing/2014/main" id="{E37C44F7-FFF6-184B-A502-159F3C31EF31}"/>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2" name="Picture 21">
              <a:extLst>
                <a:ext uri="{FF2B5EF4-FFF2-40B4-BE49-F238E27FC236}">
                  <a16:creationId xmlns:a16="http://schemas.microsoft.com/office/drawing/2014/main" id="{AF1D56EC-AC82-8149-A725-DF50B51AE9B6}"/>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23" name="Colour Pillar">
            <a:extLst>
              <a:ext uri="{FF2B5EF4-FFF2-40B4-BE49-F238E27FC236}">
                <a16:creationId xmlns:a16="http://schemas.microsoft.com/office/drawing/2014/main" id="{ACB84B2D-350F-054B-AADF-7A4D914E439E}"/>
              </a:ext>
            </a:extLst>
          </p:cNvPr>
          <p:cNvSpPr/>
          <p:nvPr userDrawn="1"/>
        </p:nvSpPr>
        <p:spPr>
          <a:xfrm>
            <a:off x="10742400" y="1438679"/>
            <a:ext cx="1458416" cy="3969934"/>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6108"/>
      </p:ext>
    </p:extLst>
  </p:cSld>
  <p:clrMapOvr>
    <a:masterClrMapping/>
  </p:clrMapOvr>
  <p:extLst>
    <p:ext uri="{DCECCB84-F9BA-43D5-87BE-67443E8EF086}">
      <p15:sldGuideLst xmlns:p15="http://schemas.microsoft.com/office/powerpoint/2012/main">
        <p15:guide id="3" pos="316">
          <p15:clr>
            <a:srgbClr val="FBAE40"/>
          </p15:clr>
        </p15:guide>
        <p15:guide id="4" pos="6766">
          <p15:clr>
            <a:srgbClr val="FBAE40"/>
          </p15:clr>
        </p15:guide>
        <p15:guide id="5" orient="horz" pos="340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tyle 2_Thick">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51DD35D-8795-6E48-9089-530B53B7B853}"/>
              </a:ext>
            </a:extLst>
          </p:cNvPr>
          <p:cNvSpPr>
            <a:spLocks noGrp="1"/>
          </p:cNvSpPr>
          <p:nvPr>
            <p:ph type="pic" sz="quarter" idx="11" hasCustomPrompt="1"/>
          </p:nvPr>
        </p:nvSpPr>
        <p:spPr>
          <a:xfrm>
            <a:off x="0" y="0"/>
            <a:ext cx="12192000" cy="68580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3 h 6858000"/>
              <a:gd name="connsiteX4" fmla="*/ 500542 w 12192000"/>
              <a:gd name="connsiteY4" fmla="*/ 728663 h 6858000"/>
              <a:gd name="connsiteX5" fmla="*/ 500542 w 12192000"/>
              <a:gd name="connsiteY5" fmla="*/ 6129339 h 6858000"/>
              <a:gd name="connsiteX6" fmla="*/ 500543 w 12192000"/>
              <a:gd name="connsiteY6" fmla="*/ 6129339 h 6858000"/>
              <a:gd name="connsiteX7" fmla="*/ 500543 w 12192000"/>
              <a:gd name="connsiteY7" fmla="*/ 6172200 h 6858000"/>
              <a:gd name="connsiteX8" fmla="*/ 11712576 w 12192000"/>
              <a:gd name="connsiteY8" fmla="*/ 6172200 h 6858000"/>
              <a:gd name="connsiteX9" fmla="*/ 11712576 w 12192000"/>
              <a:gd name="connsiteY9" fmla="*/ 6129340 h 6858000"/>
              <a:gd name="connsiteX10" fmla="*/ 11716230 w 12192000"/>
              <a:gd name="connsiteY10" fmla="*/ 6129340 h 6858000"/>
              <a:gd name="connsiteX11" fmla="*/ 11716230 w 12192000"/>
              <a:gd name="connsiteY11" fmla="*/ 728664 h 6858000"/>
              <a:gd name="connsiteX12" fmla="*/ 11712576 w 12192000"/>
              <a:gd name="connsiteY12" fmla="*/ 728664 h 6858000"/>
              <a:gd name="connsiteX13" fmla="*/ 11712576 w 12192000"/>
              <a:gd name="connsiteY13" fmla="*/ 728663 h 6858000"/>
              <a:gd name="connsiteX14" fmla="*/ 857729 w 12192000"/>
              <a:gd name="connsiteY14" fmla="*/ 728663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3"/>
                </a:lnTo>
                <a:close/>
                <a:moveTo>
                  <a:pt x="500542" y="728663"/>
                </a:moveTo>
                <a:lnTo>
                  <a:pt x="500542" y="6129339"/>
                </a:lnTo>
                <a:lnTo>
                  <a:pt x="500543" y="6129339"/>
                </a:lnTo>
                <a:lnTo>
                  <a:pt x="500543" y="6172200"/>
                </a:lnTo>
                <a:lnTo>
                  <a:pt x="11712576" y="6172200"/>
                </a:lnTo>
                <a:lnTo>
                  <a:pt x="11712576" y="6129340"/>
                </a:lnTo>
                <a:lnTo>
                  <a:pt x="11716230" y="6129340"/>
                </a:lnTo>
                <a:lnTo>
                  <a:pt x="11716230" y="728664"/>
                </a:lnTo>
                <a:lnTo>
                  <a:pt x="11712576" y="728664"/>
                </a:lnTo>
                <a:lnTo>
                  <a:pt x="11712576" y="728663"/>
                </a:lnTo>
                <a:lnTo>
                  <a:pt x="857729" y="728663"/>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Drop photo here to add</a:t>
            </a:r>
            <a:br>
              <a:rPr lang="en-US"/>
            </a:br>
            <a:r>
              <a:rPr lang="en-US"/>
              <a:t>background photo.</a:t>
            </a:r>
          </a:p>
        </p:txBody>
      </p:sp>
      <p:sp>
        <p:nvSpPr>
          <p:cNvPr id="42" name="Text Placeholder 41">
            <a:extLst>
              <a:ext uri="{FF2B5EF4-FFF2-40B4-BE49-F238E27FC236}">
                <a16:creationId xmlns:a16="http://schemas.microsoft.com/office/drawing/2014/main" id="{90D4015A-9A81-034F-AC64-D2D5054A732A}"/>
              </a:ext>
            </a:extLst>
          </p:cNvPr>
          <p:cNvSpPr>
            <a:spLocks noGrp="1"/>
          </p:cNvSpPr>
          <p:nvPr>
            <p:ph type="body" sz="quarter" idx="12"/>
          </p:nvPr>
        </p:nvSpPr>
        <p:spPr>
          <a:xfrm>
            <a:off x="0" y="0"/>
            <a:ext cx="12192000" cy="68580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2 h 6858000"/>
              <a:gd name="connsiteX4" fmla="*/ 500542 w 12192000"/>
              <a:gd name="connsiteY4" fmla="*/ 728662 h 6858000"/>
              <a:gd name="connsiteX5" fmla="*/ 500542 w 12192000"/>
              <a:gd name="connsiteY5" fmla="*/ 6129338 h 6858000"/>
              <a:gd name="connsiteX6" fmla="*/ 500543 w 12192000"/>
              <a:gd name="connsiteY6" fmla="*/ 6129338 h 6858000"/>
              <a:gd name="connsiteX7" fmla="*/ 500543 w 12192000"/>
              <a:gd name="connsiteY7" fmla="*/ 6172199 h 6858000"/>
              <a:gd name="connsiteX8" fmla="*/ 11712576 w 12192000"/>
              <a:gd name="connsiteY8" fmla="*/ 6172200 h 6858000"/>
              <a:gd name="connsiteX9" fmla="*/ 11712576 w 12192000"/>
              <a:gd name="connsiteY9" fmla="*/ 6129339 h 6858000"/>
              <a:gd name="connsiteX10" fmla="*/ 11716230 w 12192000"/>
              <a:gd name="connsiteY10" fmla="*/ 6129339 h 6858000"/>
              <a:gd name="connsiteX11" fmla="*/ 11716230 w 12192000"/>
              <a:gd name="connsiteY11" fmla="*/ 728663 h 6858000"/>
              <a:gd name="connsiteX12" fmla="*/ 11712576 w 12192000"/>
              <a:gd name="connsiteY12" fmla="*/ 728663 h 6858000"/>
              <a:gd name="connsiteX13" fmla="*/ 857729 w 12192000"/>
              <a:gd name="connsiteY13" fmla="*/ 728663 h 6858000"/>
              <a:gd name="connsiteX14" fmla="*/ 857729 w 12192000"/>
              <a:gd name="connsiteY14" fmla="*/ 728662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2"/>
                </a:lnTo>
                <a:close/>
                <a:moveTo>
                  <a:pt x="500542" y="728662"/>
                </a:moveTo>
                <a:lnTo>
                  <a:pt x="500542" y="6129338"/>
                </a:lnTo>
                <a:lnTo>
                  <a:pt x="500543" y="6129338"/>
                </a:lnTo>
                <a:lnTo>
                  <a:pt x="500543" y="6172199"/>
                </a:lnTo>
                <a:lnTo>
                  <a:pt x="11712576" y="6172200"/>
                </a:lnTo>
                <a:lnTo>
                  <a:pt x="11712576" y="6129339"/>
                </a:lnTo>
                <a:lnTo>
                  <a:pt x="11716230" y="6129339"/>
                </a:lnTo>
                <a:lnTo>
                  <a:pt x="11716230" y="728663"/>
                </a:lnTo>
                <a:lnTo>
                  <a:pt x="11712576" y="728663"/>
                </a:lnTo>
                <a:lnTo>
                  <a:pt x="857729" y="728663"/>
                </a:lnTo>
                <a:lnTo>
                  <a:pt x="857729" y="728662"/>
                </a:lnTo>
                <a:close/>
                <a:moveTo>
                  <a:pt x="0" y="0"/>
                </a:moveTo>
                <a:lnTo>
                  <a:pt x="12192000" y="0"/>
                </a:lnTo>
                <a:lnTo>
                  <a:pt x="12192000" y="6858000"/>
                </a:lnTo>
                <a:lnTo>
                  <a:pt x="0" y="6858000"/>
                </a:lnTo>
                <a:close/>
              </a:path>
            </a:pathLst>
          </a:custGeom>
          <a:gradFill flip="none" rotWithShape="1">
            <a:gsLst>
              <a:gs pos="41000">
                <a:srgbClr val="000000">
                  <a:alpha val="45000"/>
                </a:srgbClr>
              </a:gs>
              <a:gs pos="12000">
                <a:schemeClr val="tx1">
                  <a:alpha val="55000"/>
                </a:schemeClr>
              </a:gs>
              <a:gs pos="82000">
                <a:schemeClr val="tx1">
                  <a:alpha val="0"/>
                </a:schemeClr>
              </a:gs>
            </a:gsLst>
            <a:lin ang="0" scaled="1"/>
            <a:tileRect/>
          </a:gradFill>
        </p:spPr>
        <p:txBody>
          <a:bodyPr wrap="square">
            <a:noAutofit/>
          </a:bodyPr>
          <a:lstStyle>
            <a:lvl1pPr>
              <a:defRPr>
                <a:solidFill>
                  <a:schemeClr val="tx1">
                    <a:alpha val="0"/>
                  </a:schemeClr>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182C19CA-5429-ED46-80CD-8B93DBDD0825}"/>
              </a:ext>
            </a:extLst>
          </p:cNvPr>
          <p:cNvSpPr>
            <a:spLocks noGrp="1"/>
          </p:cNvSpPr>
          <p:nvPr userDrawn="1">
            <p:ph type="body" sz="quarter" idx="10" hasCustomPrompt="1"/>
          </p:nvPr>
        </p:nvSpPr>
        <p:spPr>
          <a:xfrm>
            <a:off x="1228954" y="1453020"/>
            <a:ext cx="6044301" cy="3951962"/>
          </a:xfrm>
          <a:noFill/>
          <a:ln>
            <a:noFill/>
          </a:ln>
        </p:spPr>
        <p:txBody>
          <a:bodyPr wrap="square" lIns="0" tIns="360000" rIns="180000" bIns="0" anchor="ctr">
            <a:noAutofit/>
          </a:bodyPr>
          <a:lstStyle>
            <a:lvl1pPr algn="l">
              <a:lnSpc>
                <a:spcPct val="90000"/>
              </a:lnSpc>
              <a:spcBef>
                <a:spcPts val="0"/>
              </a:spcBef>
              <a:defRPr sz="4800" b="1" i="0"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text</a:t>
            </a:r>
            <a:br>
              <a:rPr lang="en-US"/>
            </a:br>
            <a:r>
              <a:rPr lang="en-US"/>
              <a:t>to your divider slide</a:t>
            </a:r>
          </a:p>
        </p:txBody>
      </p:sp>
      <p:sp>
        <p:nvSpPr>
          <p:cNvPr id="43" name="Freeform 42">
            <a:extLst>
              <a:ext uri="{FF2B5EF4-FFF2-40B4-BE49-F238E27FC236}">
                <a16:creationId xmlns:a16="http://schemas.microsoft.com/office/drawing/2014/main" id="{84B4DA2E-2D00-194E-8177-1800958BB9EF}"/>
              </a:ext>
            </a:extLst>
          </p:cNvPr>
          <p:cNvSpPr/>
          <p:nvPr userDrawn="1"/>
        </p:nvSpPr>
        <p:spPr>
          <a:xfrm rot="5400000">
            <a:off x="3386617" y="-2157413"/>
            <a:ext cx="5443538" cy="11215688"/>
          </a:xfrm>
          <a:custGeom>
            <a:avLst/>
            <a:gdLst>
              <a:gd name="connsiteX0" fmla="*/ 357188 w 5443538"/>
              <a:gd name="connsiteY0" fmla="*/ 10858501 h 11215688"/>
              <a:gd name="connsiteX1" fmla="*/ 5086350 w 5443538"/>
              <a:gd name="connsiteY1" fmla="*/ 10858501 h 11215688"/>
              <a:gd name="connsiteX2" fmla="*/ 5086351 w 5443538"/>
              <a:gd name="connsiteY2" fmla="*/ 357186 h 11215688"/>
              <a:gd name="connsiteX3" fmla="*/ 357188 w 5443538"/>
              <a:gd name="connsiteY3" fmla="*/ 357186 h 11215688"/>
              <a:gd name="connsiteX4" fmla="*/ 0 w 5443538"/>
              <a:gd name="connsiteY4" fmla="*/ 11215688 h 11215688"/>
              <a:gd name="connsiteX5" fmla="*/ 0 w 5443538"/>
              <a:gd name="connsiteY5" fmla="*/ 10858501 h 11215688"/>
              <a:gd name="connsiteX6" fmla="*/ 1 w 5443538"/>
              <a:gd name="connsiteY6" fmla="*/ 10858501 h 11215688"/>
              <a:gd name="connsiteX7" fmla="*/ 1 w 5443538"/>
              <a:gd name="connsiteY7" fmla="*/ 3654 h 11215688"/>
              <a:gd name="connsiteX8" fmla="*/ 1 w 5443538"/>
              <a:gd name="connsiteY8" fmla="*/ 3654 h 11215688"/>
              <a:gd name="connsiteX9" fmla="*/ 1 w 5443538"/>
              <a:gd name="connsiteY9" fmla="*/ 0 h 11215688"/>
              <a:gd name="connsiteX10" fmla="*/ 5400677 w 5443538"/>
              <a:gd name="connsiteY10" fmla="*/ 0 h 11215688"/>
              <a:gd name="connsiteX11" fmla="*/ 5400677 w 5443538"/>
              <a:gd name="connsiteY11" fmla="*/ 3654 h 11215688"/>
              <a:gd name="connsiteX12" fmla="*/ 5443538 w 5443538"/>
              <a:gd name="connsiteY12" fmla="*/ 3654 h 11215688"/>
              <a:gd name="connsiteX13" fmla="*/ 5443537 w 5443538"/>
              <a:gd name="connsiteY13" fmla="*/ 11215687 h 11215688"/>
              <a:gd name="connsiteX14" fmla="*/ 5400676 w 5443538"/>
              <a:gd name="connsiteY14" fmla="*/ 11215687 h 11215688"/>
              <a:gd name="connsiteX15" fmla="*/ 5400676 w 5443538"/>
              <a:gd name="connsiteY15" fmla="*/ 11215688 h 11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3538" h="11215688">
                <a:moveTo>
                  <a:pt x="357188" y="10858501"/>
                </a:moveTo>
                <a:lnTo>
                  <a:pt x="5086350" y="10858501"/>
                </a:lnTo>
                <a:lnTo>
                  <a:pt x="5086351" y="357186"/>
                </a:lnTo>
                <a:lnTo>
                  <a:pt x="357188" y="357186"/>
                </a:lnTo>
                <a:close/>
                <a:moveTo>
                  <a:pt x="0" y="11215688"/>
                </a:moveTo>
                <a:lnTo>
                  <a:pt x="0" y="10858501"/>
                </a:lnTo>
                <a:lnTo>
                  <a:pt x="1" y="10858501"/>
                </a:lnTo>
                <a:lnTo>
                  <a:pt x="1" y="3654"/>
                </a:lnTo>
                <a:lnTo>
                  <a:pt x="1" y="3654"/>
                </a:lnTo>
                <a:lnTo>
                  <a:pt x="1" y="0"/>
                </a:lnTo>
                <a:lnTo>
                  <a:pt x="5400677" y="0"/>
                </a:lnTo>
                <a:lnTo>
                  <a:pt x="5400677" y="3654"/>
                </a:lnTo>
                <a:lnTo>
                  <a:pt x="5443538" y="3654"/>
                </a:lnTo>
                <a:lnTo>
                  <a:pt x="5443537" y="11215687"/>
                </a:lnTo>
                <a:lnTo>
                  <a:pt x="5400676" y="11215687"/>
                </a:lnTo>
                <a:lnTo>
                  <a:pt x="5400676" y="11215688"/>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D645C9CA-D96A-1849-B7FE-BD95C3C81402}"/>
              </a:ext>
            </a:extLst>
          </p:cNvPr>
          <p:cNvGrpSpPr/>
          <p:nvPr userDrawn="1"/>
        </p:nvGrpSpPr>
        <p:grpSpPr>
          <a:xfrm>
            <a:off x="12087188" y="-254000"/>
            <a:ext cx="2167267" cy="4655178"/>
            <a:chOff x="12087188" y="-254000"/>
            <a:chExt cx="2167267" cy="4655178"/>
          </a:xfrm>
        </p:grpSpPr>
        <p:sp>
          <p:nvSpPr>
            <p:cNvPr id="25" name="Rectangle 24">
              <a:extLst>
                <a:ext uri="{FF2B5EF4-FFF2-40B4-BE49-F238E27FC236}">
                  <a16:creationId xmlns:a16="http://schemas.microsoft.com/office/drawing/2014/main" id="{DF11E215-87B6-984C-8BFD-4FCD677A158A}"/>
                </a:ext>
              </a:extLst>
            </p:cNvPr>
            <p:cNvSpPr/>
            <p:nvPr userDrawn="1"/>
          </p:nvSpPr>
          <p:spPr>
            <a:xfrm>
              <a:off x="12254204" y="199076"/>
              <a:ext cx="2000251" cy="4202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0CF8C5AC-89CA-C846-9CED-D11C62FE8E1E}"/>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ight Triangle 26">
              <a:extLst>
                <a:ext uri="{FF2B5EF4-FFF2-40B4-BE49-F238E27FC236}">
                  <a16:creationId xmlns:a16="http://schemas.microsoft.com/office/drawing/2014/main" id="{552457E2-D461-BA4B-A211-40B35D8B8CC5}"/>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AD80C2DD-052A-2F4F-A501-1FE2CF95DD7E}"/>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9" name="TextBox 28">
              <a:extLst>
                <a:ext uri="{FF2B5EF4-FFF2-40B4-BE49-F238E27FC236}">
                  <a16:creationId xmlns:a16="http://schemas.microsoft.com/office/drawing/2014/main" id="{AE2240F4-AA30-CA45-BAF5-6F2E199D5CDA}"/>
                </a:ext>
              </a:extLst>
            </p:cNvPr>
            <p:cNvSpPr txBox="1"/>
            <p:nvPr userDrawn="1"/>
          </p:nvSpPr>
          <p:spPr>
            <a:xfrm>
              <a:off x="12335975" y="461901"/>
              <a:ext cx="1797275" cy="303492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30" name="Picture 29">
              <a:extLst>
                <a:ext uri="{FF2B5EF4-FFF2-40B4-BE49-F238E27FC236}">
                  <a16:creationId xmlns:a16="http://schemas.microsoft.com/office/drawing/2014/main" id="{7CEBAD05-0A27-F141-8F86-F6E424563036}"/>
                </a:ext>
              </a:extLst>
            </p:cNvPr>
            <p:cNvPicPr>
              <a:picLocks noChangeAspect="1"/>
            </p:cNvPicPr>
            <p:nvPr userDrawn="1"/>
          </p:nvPicPr>
          <p:blipFill>
            <a:blip r:embed="rId2"/>
            <a:stretch>
              <a:fillRect/>
            </a:stretch>
          </p:blipFill>
          <p:spPr>
            <a:xfrm>
              <a:off x="12520676" y="3588842"/>
              <a:ext cx="1369060" cy="571228"/>
            </a:xfrm>
            <a:prstGeom prst="rect">
              <a:avLst/>
            </a:prstGeom>
            <a:ln>
              <a:solidFill>
                <a:schemeClr val="accent1"/>
              </a:solidFill>
            </a:ln>
          </p:spPr>
        </p:pic>
      </p:grpSp>
      <p:grpSp>
        <p:nvGrpSpPr>
          <p:cNvPr id="31" name="Group 30">
            <a:extLst>
              <a:ext uri="{FF2B5EF4-FFF2-40B4-BE49-F238E27FC236}">
                <a16:creationId xmlns:a16="http://schemas.microsoft.com/office/drawing/2014/main" id="{EFF65664-0508-004A-B25A-16A5C8EB84F3}"/>
              </a:ext>
            </a:extLst>
          </p:cNvPr>
          <p:cNvGrpSpPr/>
          <p:nvPr userDrawn="1"/>
        </p:nvGrpSpPr>
        <p:grpSpPr>
          <a:xfrm>
            <a:off x="12192000" y="-947342"/>
            <a:ext cx="2427514" cy="605550"/>
            <a:chOff x="12192000" y="-947342"/>
            <a:chExt cx="2427514" cy="605550"/>
          </a:xfrm>
        </p:grpSpPr>
        <p:sp>
          <p:nvSpPr>
            <p:cNvPr id="32" name="TextBox 31">
              <a:extLst>
                <a:ext uri="{FF2B5EF4-FFF2-40B4-BE49-F238E27FC236}">
                  <a16:creationId xmlns:a16="http://schemas.microsoft.com/office/drawing/2014/main" id="{815D9F76-FD2A-324F-B420-284508869BE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33" name="Picture 32">
              <a:extLst>
                <a:ext uri="{FF2B5EF4-FFF2-40B4-BE49-F238E27FC236}">
                  <a16:creationId xmlns:a16="http://schemas.microsoft.com/office/drawing/2014/main" id="{996F0F22-650E-2047-8A1C-BD89AB85ED8C}"/>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34" name="Rectangle 33">
            <a:extLst>
              <a:ext uri="{FF2B5EF4-FFF2-40B4-BE49-F238E27FC236}">
                <a16:creationId xmlns:a16="http://schemas.microsoft.com/office/drawing/2014/main" id="{47DF64ED-82FC-284E-AD88-58763D6CE8C5}"/>
              </a:ext>
            </a:extLst>
          </p:cNvPr>
          <p:cNvSpPr/>
          <p:nvPr userDrawn="1"/>
        </p:nvSpPr>
        <p:spPr>
          <a:xfrm>
            <a:off x="-1722055" y="235581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Divider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35" name="Freeform 34">
            <a:extLst>
              <a:ext uri="{FF2B5EF4-FFF2-40B4-BE49-F238E27FC236}">
                <a16:creationId xmlns:a16="http://schemas.microsoft.com/office/drawing/2014/main" id="{F98B3B5D-27E9-BA4B-86BF-A337246C67CE}"/>
              </a:ext>
            </a:extLst>
          </p:cNvPr>
          <p:cNvSpPr/>
          <p:nvPr userDrawn="1"/>
        </p:nvSpPr>
        <p:spPr>
          <a:xfrm flipH="1">
            <a:off x="-330334" y="1527423"/>
            <a:ext cx="106172" cy="3852506"/>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18" name="Colour Pillar">
            <a:extLst>
              <a:ext uri="{FF2B5EF4-FFF2-40B4-BE49-F238E27FC236}">
                <a16:creationId xmlns:a16="http://schemas.microsoft.com/office/drawing/2014/main" id="{5C530E51-255E-5F41-B4C5-62011B43DD1E}"/>
              </a:ext>
            </a:extLst>
          </p:cNvPr>
          <p:cNvSpPr/>
          <p:nvPr userDrawn="1"/>
        </p:nvSpPr>
        <p:spPr>
          <a:xfrm>
            <a:off x="11347200" y="1090800"/>
            <a:ext cx="374400" cy="47196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159990"/>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tyle 2_Thin">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ACCA2D9-CDD7-A74F-9151-CF6D728F3E9E}"/>
              </a:ext>
            </a:extLst>
          </p:cNvPr>
          <p:cNvSpPr>
            <a:spLocks noGrp="1"/>
          </p:cNvSpPr>
          <p:nvPr>
            <p:ph type="pic" sz="quarter" idx="11" hasCustomPrompt="1"/>
          </p:nvPr>
        </p:nvSpPr>
        <p:spPr>
          <a:xfrm>
            <a:off x="0" y="0"/>
            <a:ext cx="12192000" cy="68580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Drop photo here to add</a:t>
            </a:r>
            <a:br>
              <a:rPr lang="en-US"/>
            </a:br>
            <a:r>
              <a:rPr lang="en-US"/>
              <a:t>background photo.</a:t>
            </a:r>
          </a:p>
        </p:txBody>
      </p:sp>
      <p:sp>
        <p:nvSpPr>
          <p:cNvPr id="32" name="Text Placeholder 31">
            <a:extLst>
              <a:ext uri="{FF2B5EF4-FFF2-40B4-BE49-F238E27FC236}">
                <a16:creationId xmlns:a16="http://schemas.microsoft.com/office/drawing/2014/main" id="{39316D4C-C12B-3449-B9EE-F7CCDFBAA4FA}"/>
              </a:ext>
            </a:extLst>
          </p:cNvPr>
          <p:cNvSpPr>
            <a:spLocks noGrp="1"/>
          </p:cNvSpPr>
          <p:nvPr>
            <p:ph type="body" sz="quarter" idx="12"/>
          </p:nvPr>
        </p:nvSpPr>
        <p:spPr>
          <a:xfrm>
            <a:off x="0" y="0"/>
            <a:ext cx="12192000" cy="68580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gradFill flip="none" rotWithShape="1">
            <a:gsLst>
              <a:gs pos="41000">
                <a:srgbClr val="000000">
                  <a:alpha val="45000"/>
                </a:srgbClr>
              </a:gs>
              <a:gs pos="12000">
                <a:schemeClr val="tx1">
                  <a:alpha val="55000"/>
                </a:schemeClr>
              </a:gs>
              <a:gs pos="82000">
                <a:schemeClr val="tx1">
                  <a:alpha val="0"/>
                </a:schemeClr>
              </a:gs>
            </a:gsLst>
            <a:lin ang="0" scaled="1"/>
            <a:tileRect/>
          </a:gradFill>
        </p:spPr>
        <p:txBody>
          <a:bodyPr wrap="square">
            <a:noAutofit/>
          </a:bodyPr>
          <a:lstStyle>
            <a:lvl1pPr>
              <a:defRPr>
                <a:solidFill>
                  <a:schemeClr val="tx1">
                    <a:alpha val="0"/>
                  </a:schemeClr>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182C19CA-5429-ED46-80CD-8B93DBDD0825}"/>
              </a:ext>
            </a:extLst>
          </p:cNvPr>
          <p:cNvSpPr>
            <a:spLocks noGrp="1"/>
          </p:cNvSpPr>
          <p:nvPr userDrawn="1">
            <p:ph type="body" sz="quarter" idx="10" hasCustomPrompt="1"/>
          </p:nvPr>
        </p:nvSpPr>
        <p:spPr>
          <a:xfrm>
            <a:off x="1228954" y="1453020"/>
            <a:ext cx="6044301" cy="3951962"/>
          </a:xfrm>
          <a:noFill/>
          <a:ln>
            <a:noFill/>
          </a:ln>
        </p:spPr>
        <p:txBody>
          <a:bodyPr wrap="square" lIns="0" tIns="360000" rIns="180000" bIns="0" anchor="ctr">
            <a:noAutofit/>
          </a:bodyPr>
          <a:lstStyle>
            <a:lvl1pPr algn="l">
              <a:lnSpc>
                <a:spcPct val="90000"/>
              </a:lnSpc>
              <a:spcBef>
                <a:spcPts val="0"/>
              </a:spcBef>
              <a:defRPr sz="4800" b="1" i="0"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text</a:t>
            </a:r>
            <a:br>
              <a:rPr lang="en-US"/>
            </a:br>
            <a:r>
              <a:rPr lang="en-US"/>
              <a:t>to your divider slide</a:t>
            </a:r>
          </a:p>
        </p:txBody>
      </p:sp>
      <p:sp>
        <p:nvSpPr>
          <p:cNvPr id="31" name="Freeform 30">
            <a:extLst>
              <a:ext uri="{FF2B5EF4-FFF2-40B4-BE49-F238E27FC236}">
                <a16:creationId xmlns:a16="http://schemas.microsoft.com/office/drawing/2014/main" id="{2C857AFE-1172-BA41-AF85-C4A51E95B2CA}"/>
              </a:ext>
            </a:extLst>
          </p:cNvPr>
          <p:cNvSpPr>
            <a:spLocks/>
          </p:cNvSpPr>
          <p:nvPr userDrawn="1"/>
        </p:nvSpPr>
        <p:spPr>
          <a:xfrm>
            <a:off x="484509" y="707497"/>
            <a:ext cx="11222982" cy="5443007"/>
          </a:xfrm>
          <a:custGeom>
            <a:avLst/>
            <a:gdLst>
              <a:gd name="connsiteX0" fmla="*/ 180002 w 11222982"/>
              <a:gd name="connsiteY0" fmla="*/ 180000 h 5443007"/>
              <a:gd name="connsiteX1" fmla="*/ 180002 w 11222982"/>
              <a:gd name="connsiteY1" fmla="*/ 5260046 h 5443007"/>
              <a:gd name="connsiteX2" fmla="*/ 11042982 w 11222982"/>
              <a:gd name="connsiteY2" fmla="*/ 5260046 h 5443007"/>
              <a:gd name="connsiteX3" fmla="*/ 11042982 w 11222982"/>
              <a:gd name="connsiteY3" fmla="*/ 180000 h 5443007"/>
              <a:gd name="connsiteX4" fmla="*/ 0 w 11222982"/>
              <a:gd name="connsiteY4" fmla="*/ 0 h 5443007"/>
              <a:gd name="connsiteX5" fmla="*/ 11222982 w 11222982"/>
              <a:gd name="connsiteY5" fmla="*/ 0 h 5443007"/>
              <a:gd name="connsiteX6" fmla="*/ 11222982 w 11222982"/>
              <a:gd name="connsiteY6" fmla="*/ 27467 h 5443007"/>
              <a:gd name="connsiteX7" fmla="*/ 11222982 w 11222982"/>
              <a:gd name="connsiteY7" fmla="*/ 180000 h 5443007"/>
              <a:gd name="connsiteX8" fmla="*/ 11222982 w 11222982"/>
              <a:gd name="connsiteY8" fmla="*/ 5260046 h 5443007"/>
              <a:gd name="connsiteX9" fmla="*/ 11222982 w 11222982"/>
              <a:gd name="connsiteY9" fmla="*/ 5440046 h 5443007"/>
              <a:gd name="connsiteX10" fmla="*/ 11222982 w 11222982"/>
              <a:gd name="connsiteY10" fmla="*/ 5443007 h 5443007"/>
              <a:gd name="connsiteX11" fmla="*/ 11042982 w 11222982"/>
              <a:gd name="connsiteY11" fmla="*/ 5443007 h 5443007"/>
              <a:gd name="connsiteX12" fmla="*/ 11042982 w 11222982"/>
              <a:gd name="connsiteY12" fmla="*/ 5440046 h 5443007"/>
              <a:gd name="connsiteX13" fmla="*/ 180002 w 11222982"/>
              <a:gd name="connsiteY13" fmla="*/ 5440046 h 5443007"/>
              <a:gd name="connsiteX14" fmla="*/ 180002 w 11222982"/>
              <a:gd name="connsiteY14" fmla="*/ 5443007 h 5443007"/>
              <a:gd name="connsiteX15" fmla="*/ 1 w 11222982"/>
              <a:gd name="connsiteY15" fmla="*/ 5443007 h 5443007"/>
              <a:gd name="connsiteX16" fmla="*/ 1 w 11222982"/>
              <a:gd name="connsiteY16" fmla="*/ 5440046 h 5443007"/>
              <a:gd name="connsiteX17" fmla="*/ 0 w 11222982"/>
              <a:gd name="connsiteY17" fmla="*/ 5440046 h 5443007"/>
              <a:gd name="connsiteX18" fmla="*/ 0 w 11222982"/>
              <a:gd name="connsiteY18" fmla="*/ 5260046 h 5443007"/>
              <a:gd name="connsiteX19" fmla="*/ 1 w 11222982"/>
              <a:gd name="connsiteY19" fmla="*/ 5260046 h 5443007"/>
              <a:gd name="connsiteX20" fmla="*/ 1 w 11222982"/>
              <a:gd name="connsiteY20" fmla="*/ 180000 h 5443007"/>
              <a:gd name="connsiteX21" fmla="*/ 0 w 11222982"/>
              <a:gd name="connsiteY21" fmla="*/ 180000 h 544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22982" h="5443007">
                <a:moveTo>
                  <a:pt x="180002" y="180000"/>
                </a:moveTo>
                <a:lnTo>
                  <a:pt x="180002" y="5260046"/>
                </a:lnTo>
                <a:lnTo>
                  <a:pt x="11042982" y="5260046"/>
                </a:lnTo>
                <a:lnTo>
                  <a:pt x="11042982" y="180000"/>
                </a:lnTo>
                <a:close/>
                <a:moveTo>
                  <a:pt x="0" y="0"/>
                </a:moveTo>
                <a:lnTo>
                  <a:pt x="11222982" y="0"/>
                </a:lnTo>
                <a:lnTo>
                  <a:pt x="11222982" y="27467"/>
                </a:lnTo>
                <a:lnTo>
                  <a:pt x="11222982" y="180000"/>
                </a:lnTo>
                <a:lnTo>
                  <a:pt x="11222982" y="5260046"/>
                </a:lnTo>
                <a:lnTo>
                  <a:pt x="11222982" y="5440046"/>
                </a:lnTo>
                <a:lnTo>
                  <a:pt x="11222982" y="5443007"/>
                </a:lnTo>
                <a:lnTo>
                  <a:pt x="11042982" y="5443007"/>
                </a:lnTo>
                <a:lnTo>
                  <a:pt x="11042982" y="5440046"/>
                </a:lnTo>
                <a:lnTo>
                  <a:pt x="180002" y="5440046"/>
                </a:lnTo>
                <a:lnTo>
                  <a:pt x="180002" y="5443007"/>
                </a:lnTo>
                <a:lnTo>
                  <a:pt x="1" y="5443007"/>
                </a:lnTo>
                <a:lnTo>
                  <a:pt x="1" y="5440046"/>
                </a:lnTo>
                <a:lnTo>
                  <a:pt x="0" y="5440046"/>
                </a:lnTo>
                <a:lnTo>
                  <a:pt x="0" y="5260046"/>
                </a:lnTo>
                <a:lnTo>
                  <a:pt x="1" y="5260046"/>
                </a:lnTo>
                <a:lnTo>
                  <a:pt x="1"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A7576C4F-62D2-A649-89CC-B5F477AF2131}"/>
              </a:ext>
            </a:extLst>
          </p:cNvPr>
          <p:cNvGrpSpPr/>
          <p:nvPr userDrawn="1"/>
        </p:nvGrpSpPr>
        <p:grpSpPr>
          <a:xfrm>
            <a:off x="12087188" y="-254000"/>
            <a:ext cx="2167267" cy="4655178"/>
            <a:chOff x="12087188" y="-254000"/>
            <a:chExt cx="2167267" cy="4655178"/>
          </a:xfrm>
        </p:grpSpPr>
        <p:sp>
          <p:nvSpPr>
            <p:cNvPr id="24" name="Rectangle 23">
              <a:extLst>
                <a:ext uri="{FF2B5EF4-FFF2-40B4-BE49-F238E27FC236}">
                  <a16:creationId xmlns:a16="http://schemas.microsoft.com/office/drawing/2014/main" id="{C132313F-BB60-6541-AA5A-1433E1436693}"/>
                </a:ext>
              </a:extLst>
            </p:cNvPr>
            <p:cNvSpPr/>
            <p:nvPr userDrawn="1"/>
          </p:nvSpPr>
          <p:spPr>
            <a:xfrm>
              <a:off x="12254204" y="199076"/>
              <a:ext cx="2000251" cy="4202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4D69ECF7-1513-C847-A7B4-EAF4D568CACF}"/>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ight Triangle 25">
              <a:extLst>
                <a:ext uri="{FF2B5EF4-FFF2-40B4-BE49-F238E27FC236}">
                  <a16:creationId xmlns:a16="http://schemas.microsoft.com/office/drawing/2014/main" id="{81CDDA92-D6E0-8644-9E0A-C6E22C3E3646}"/>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TextBox 26">
              <a:extLst>
                <a:ext uri="{FF2B5EF4-FFF2-40B4-BE49-F238E27FC236}">
                  <a16:creationId xmlns:a16="http://schemas.microsoft.com/office/drawing/2014/main" id="{ACDA2F76-FD30-B54E-A079-2A32C9E74F7D}"/>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8" name="TextBox 27">
              <a:extLst>
                <a:ext uri="{FF2B5EF4-FFF2-40B4-BE49-F238E27FC236}">
                  <a16:creationId xmlns:a16="http://schemas.microsoft.com/office/drawing/2014/main" id="{07AD415A-E36D-0547-98ED-6475692A59BB}"/>
                </a:ext>
              </a:extLst>
            </p:cNvPr>
            <p:cNvSpPr txBox="1"/>
            <p:nvPr userDrawn="1"/>
          </p:nvSpPr>
          <p:spPr>
            <a:xfrm>
              <a:off x="12335975" y="461901"/>
              <a:ext cx="1797275" cy="303492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29" name="Picture 28">
              <a:extLst>
                <a:ext uri="{FF2B5EF4-FFF2-40B4-BE49-F238E27FC236}">
                  <a16:creationId xmlns:a16="http://schemas.microsoft.com/office/drawing/2014/main" id="{87560C23-3BAD-904B-AEB4-F0C7053D54ED}"/>
                </a:ext>
              </a:extLst>
            </p:cNvPr>
            <p:cNvPicPr>
              <a:picLocks noChangeAspect="1"/>
            </p:cNvPicPr>
            <p:nvPr userDrawn="1"/>
          </p:nvPicPr>
          <p:blipFill>
            <a:blip r:embed="rId2"/>
            <a:stretch>
              <a:fillRect/>
            </a:stretch>
          </p:blipFill>
          <p:spPr>
            <a:xfrm>
              <a:off x="12520676" y="3588842"/>
              <a:ext cx="1369060" cy="571228"/>
            </a:xfrm>
            <a:prstGeom prst="rect">
              <a:avLst/>
            </a:prstGeom>
            <a:ln>
              <a:solidFill>
                <a:schemeClr val="accent1"/>
              </a:solidFill>
            </a:ln>
          </p:spPr>
        </p:pic>
      </p:grpSp>
      <p:grpSp>
        <p:nvGrpSpPr>
          <p:cNvPr id="30" name="Group 29">
            <a:extLst>
              <a:ext uri="{FF2B5EF4-FFF2-40B4-BE49-F238E27FC236}">
                <a16:creationId xmlns:a16="http://schemas.microsoft.com/office/drawing/2014/main" id="{D6BA55DB-C16C-8C40-8F00-93A352900FFF}"/>
              </a:ext>
            </a:extLst>
          </p:cNvPr>
          <p:cNvGrpSpPr/>
          <p:nvPr userDrawn="1"/>
        </p:nvGrpSpPr>
        <p:grpSpPr>
          <a:xfrm>
            <a:off x="12192000" y="-947342"/>
            <a:ext cx="2427514" cy="605550"/>
            <a:chOff x="12192000" y="-947342"/>
            <a:chExt cx="2427514" cy="605550"/>
          </a:xfrm>
        </p:grpSpPr>
        <p:sp>
          <p:nvSpPr>
            <p:cNvPr id="34" name="TextBox 33">
              <a:extLst>
                <a:ext uri="{FF2B5EF4-FFF2-40B4-BE49-F238E27FC236}">
                  <a16:creationId xmlns:a16="http://schemas.microsoft.com/office/drawing/2014/main" id="{EDEACC10-B9DA-A44B-9760-F8AEF2BC368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35" name="Picture 34">
              <a:extLst>
                <a:ext uri="{FF2B5EF4-FFF2-40B4-BE49-F238E27FC236}">
                  <a16:creationId xmlns:a16="http://schemas.microsoft.com/office/drawing/2014/main" id="{9E38E325-939A-2F47-99E2-F015D729A753}"/>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36" name="Rectangle 35">
            <a:extLst>
              <a:ext uri="{FF2B5EF4-FFF2-40B4-BE49-F238E27FC236}">
                <a16:creationId xmlns:a16="http://schemas.microsoft.com/office/drawing/2014/main" id="{3A856A60-19A2-5340-8FD1-6F32F3310DE4}"/>
              </a:ext>
            </a:extLst>
          </p:cNvPr>
          <p:cNvSpPr/>
          <p:nvPr userDrawn="1"/>
        </p:nvSpPr>
        <p:spPr>
          <a:xfrm>
            <a:off x="-1722055" y="235581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Divider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37" name="Freeform 36">
            <a:extLst>
              <a:ext uri="{FF2B5EF4-FFF2-40B4-BE49-F238E27FC236}">
                <a16:creationId xmlns:a16="http://schemas.microsoft.com/office/drawing/2014/main" id="{666FB80D-2180-A048-8E1E-A8E36AFE0B15}"/>
              </a:ext>
            </a:extLst>
          </p:cNvPr>
          <p:cNvSpPr/>
          <p:nvPr userDrawn="1"/>
        </p:nvSpPr>
        <p:spPr>
          <a:xfrm flipH="1">
            <a:off x="-330334" y="1527423"/>
            <a:ext cx="106172" cy="3852506"/>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19" name="Colour Pillar">
            <a:extLst>
              <a:ext uri="{FF2B5EF4-FFF2-40B4-BE49-F238E27FC236}">
                <a16:creationId xmlns:a16="http://schemas.microsoft.com/office/drawing/2014/main" id="{5A3DEA04-3928-2B45-95F7-A9F44E17C98D}"/>
              </a:ext>
            </a:extLst>
          </p:cNvPr>
          <p:cNvSpPr/>
          <p:nvPr userDrawn="1"/>
        </p:nvSpPr>
        <p:spPr>
          <a:xfrm>
            <a:off x="11513091" y="895350"/>
            <a:ext cx="198000" cy="50673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355394"/>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53D2C-6994-1A4B-B186-EB08A79B3DAA}"/>
              </a:ext>
            </a:extLst>
          </p:cNvPr>
          <p:cNvSpPr>
            <a:spLocks noGrp="1"/>
          </p:cNvSpPr>
          <p:nvPr>
            <p:ph type="title"/>
          </p:nvPr>
        </p:nvSpPr>
        <p:spPr>
          <a:xfrm>
            <a:off x="515380" y="241402"/>
            <a:ext cx="11161240" cy="72000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F22706-D16B-A443-80FC-CC2BD4601B31}"/>
              </a:ext>
            </a:extLst>
          </p:cNvPr>
          <p:cNvSpPr>
            <a:spLocks noGrp="1"/>
          </p:cNvSpPr>
          <p:nvPr>
            <p:ph type="body" idx="1"/>
          </p:nvPr>
        </p:nvSpPr>
        <p:spPr>
          <a:xfrm>
            <a:off x="515380" y="1268413"/>
            <a:ext cx="11188940" cy="4897437"/>
          </a:xfrm>
          <a:prstGeom prst="rect">
            <a:avLst/>
          </a:prstGeom>
        </p:spPr>
        <p:txBody>
          <a:bodyPr vert="horz" lIns="0" tIns="0" rIns="0" bIns="0" rtlCol="0">
            <a:noAutofit/>
          </a:bodyPr>
          <a:lstStyle/>
          <a:p>
            <a:pPr lvl="0"/>
            <a:r>
              <a:rPr lang="en-US"/>
              <a:t>First level is this main paragraph style</a:t>
            </a:r>
          </a:p>
          <a:p>
            <a:pPr lvl="1"/>
            <a:r>
              <a:rPr lang="en-US"/>
              <a:t>Second level is this arrow bullet style</a:t>
            </a:r>
          </a:p>
          <a:p>
            <a:pPr lvl="2"/>
            <a:r>
              <a:rPr lang="en-US"/>
              <a:t>Third level is this red heading style</a:t>
            </a:r>
          </a:p>
          <a:p>
            <a:pPr lvl="3"/>
            <a:r>
              <a:rPr lang="en-US"/>
              <a:t>Fourth level is this RED HEADING style</a:t>
            </a:r>
          </a:p>
          <a:p>
            <a:pPr lvl="4"/>
            <a:r>
              <a:rPr lang="en-US"/>
              <a:t>Fifth level is this bold paragraph style.</a:t>
            </a:r>
          </a:p>
          <a:p>
            <a:pPr lvl="5"/>
            <a:r>
              <a:rPr lang="en-US"/>
              <a:t>Sixth level is this italicized paragraph style. Use this for quote names or photo descriptions.</a:t>
            </a:r>
          </a:p>
          <a:p>
            <a:pPr lvl="6"/>
            <a:r>
              <a:rPr lang="en-US"/>
              <a:t>Seventh level is this dark, smaller font style. Use this as a photo overlay caption. See asset slide for more.</a:t>
            </a:r>
          </a:p>
          <a:p>
            <a:pPr lvl="7"/>
            <a:r>
              <a:rPr lang="en-US"/>
              <a:t>Eighth level is IBM Plex Serif. Use this for bolded items within quoted text.</a:t>
            </a:r>
          </a:p>
          <a:p>
            <a:pPr lvl="8"/>
            <a:r>
              <a:rPr lang="en-US"/>
              <a:t>Ninth level is IBM Plex Serif Extra Light. Use this for quoted text.</a:t>
            </a:r>
          </a:p>
        </p:txBody>
      </p:sp>
      <p:sp>
        <p:nvSpPr>
          <p:cNvPr id="5" name="Footer Placeholder 4">
            <a:extLst>
              <a:ext uri="{FF2B5EF4-FFF2-40B4-BE49-F238E27FC236}">
                <a16:creationId xmlns:a16="http://schemas.microsoft.com/office/drawing/2014/main" id="{6ED7A7BF-D5D1-0B4B-80C6-18963FA52BA3}"/>
              </a:ext>
            </a:extLst>
          </p:cNvPr>
          <p:cNvSpPr>
            <a:spLocks noGrp="1"/>
          </p:cNvSpPr>
          <p:nvPr>
            <p:ph type="ftr" sz="quarter" idx="3"/>
          </p:nvPr>
        </p:nvSpPr>
        <p:spPr>
          <a:xfrm>
            <a:off x="1004465" y="6304235"/>
            <a:ext cx="9599621" cy="365125"/>
          </a:xfrm>
          <a:prstGeom prst="rect">
            <a:avLst/>
          </a:prstGeom>
        </p:spPr>
        <p:txBody>
          <a:bodyPr vert="horz" lIns="91440" tIns="45720" rIns="91440" bIns="45720" rtlCol="0" anchor="ctr"/>
          <a:lstStyle>
            <a:lvl1pPr algn="l">
              <a:defRPr sz="1000" b="0" i="0">
                <a:solidFill>
                  <a:schemeClr val="tx1">
                    <a:tint val="75000"/>
                  </a:schemeClr>
                </a:solidFill>
                <a:latin typeface="IBM Plex Sans Light" panose="020B0403050203000203" pitchFamily="34" charset="0"/>
              </a:defRPr>
            </a:lvl1pPr>
          </a:lstStyle>
          <a:p>
            <a:endParaRPr lang="en-US"/>
          </a:p>
        </p:txBody>
      </p:sp>
      <p:sp>
        <p:nvSpPr>
          <p:cNvPr id="6" name="Slide Number Placeholder 5">
            <a:extLst>
              <a:ext uri="{FF2B5EF4-FFF2-40B4-BE49-F238E27FC236}">
                <a16:creationId xmlns:a16="http://schemas.microsoft.com/office/drawing/2014/main" id="{E34ABA29-9870-8F4F-AA47-A88FCC3E1FCD}"/>
              </a:ext>
            </a:extLst>
          </p:cNvPr>
          <p:cNvSpPr>
            <a:spLocks noGrp="1"/>
          </p:cNvSpPr>
          <p:nvPr>
            <p:ph type="sldNum" sz="quarter" idx="4"/>
          </p:nvPr>
        </p:nvSpPr>
        <p:spPr>
          <a:xfrm>
            <a:off x="515380" y="6304235"/>
            <a:ext cx="418293" cy="365125"/>
          </a:xfrm>
          <a:prstGeom prst="rect">
            <a:avLst/>
          </a:prstGeom>
        </p:spPr>
        <p:txBody>
          <a:bodyPr vert="horz" lIns="0" tIns="45720" rIns="91440" bIns="45720" rtlCol="0" anchor="ctr"/>
          <a:lstStyle>
            <a:lvl1pPr algn="l">
              <a:defRPr sz="1000" b="0" i="0">
                <a:solidFill>
                  <a:schemeClr val="bg2">
                    <a:lumMod val="50000"/>
                  </a:schemeClr>
                </a:solidFill>
                <a:latin typeface="IBM Plex Sans Light" panose="020B0403050203000203"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73086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algn="l" defTabSz="914400" rtl="0" eaLnBrk="1" latinLnBrk="0" hangingPunct="1">
        <a:lnSpc>
          <a:spcPct val="85000"/>
        </a:lnSpc>
        <a:spcBef>
          <a:spcPct val="0"/>
        </a:spcBef>
        <a:buNone/>
        <a:defRPr sz="2800" b="1" i="0" kern="1200">
          <a:solidFill>
            <a:schemeClr val="accent1"/>
          </a:solidFill>
          <a:latin typeface="IBM Plex Sans SemiBold" panose="020B0503050203000203" pitchFamily="34" charset="0"/>
          <a:ea typeface="Roboto Thin" pitchFamily="2" charset="0"/>
          <a:cs typeface="+mj-cs"/>
        </a:defRPr>
      </a:lvl1pPr>
    </p:titleStyle>
    <p:bodyStyle>
      <a:lvl1pPr marL="0" indent="0" algn="l" defTabSz="914400" rtl="0" eaLnBrk="1" latinLnBrk="0" hangingPunct="1">
        <a:lnSpc>
          <a:spcPct val="100000"/>
        </a:lnSpc>
        <a:spcBef>
          <a:spcPts val="0"/>
        </a:spcBef>
        <a:spcAft>
          <a:spcPts val="300"/>
        </a:spcAft>
        <a:buFont typeface="Arial" panose="020B0604020202020204" pitchFamily="34" charset="0"/>
        <a:buNone/>
        <a:defRPr sz="1800" b="0" i="0" kern="1200">
          <a:solidFill>
            <a:schemeClr val="tx1">
              <a:lumMod val="85000"/>
              <a:lumOff val="15000"/>
            </a:schemeClr>
          </a:solidFill>
          <a:latin typeface="IBM Plex Sans" panose="020B0503050203000203" pitchFamily="34" charset="0"/>
          <a:ea typeface="Roboto Thin" pitchFamily="2" charset="0"/>
          <a:cs typeface="+mn-cs"/>
        </a:defRPr>
      </a:lvl1pPr>
      <a:lvl2pPr marL="215900" indent="-215900" algn="l" defTabSz="914400" rtl="0" eaLnBrk="1" latinLnBrk="0" hangingPunct="1">
        <a:lnSpc>
          <a:spcPct val="100000"/>
        </a:lnSpc>
        <a:spcBef>
          <a:spcPts val="0"/>
        </a:spcBef>
        <a:spcAft>
          <a:spcPts val="300"/>
        </a:spcAft>
        <a:buFontTx/>
        <a:buBlip>
          <a:blip r:embed="rId34"/>
        </a:buBlip>
        <a:tabLst/>
        <a:defRPr sz="1600" b="0" i="0" kern="1200">
          <a:solidFill>
            <a:schemeClr val="tx1">
              <a:lumMod val="85000"/>
              <a:lumOff val="15000"/>
            </a:schemeClr>
          </a:solidFill>
          <a:latin typeface="IBM Plex Sans" panose="020B0503050203000203" pitchFamily="34" charset="0"/>
          <a:ea typeface="Roboto Thin" pitchFamily="2" charset="0"/>
          <a:cs typeface="+mn-cs"/>
        </a:defRPr>
      </a:lvl2pPr>
      <a:lvl3pPr marL="429750" indent="-213750" algn="l" defTabSz="914400" rtl="0" eaLnBrk="1" latinLnBrk="0" hangingPunct="1">
        <a:lnSpc>
          <a:spcPct val="100000"/>
        </a:lnSpc>
        <a:spcBef>
          <a:spcPts val="0"/>
        </a:spcBef>
        <a:spcAft>
          <a:spcPts val="300"/>
        </a:spcAft>
        <a:buClr>
          <a:schemeClr val="accent3"/>
        </a:buClr>
        <a:buFont typeface="Arial" panose="020B0604020202020204" pitchFamily="34" charset="0"/>
        <a:buChar char="•"/>
        <a:defRPr sz="1600" b="0" i="0" kern="1200" cap="none" spc="30" baseline="0">
          <a:solidFill>
            <a:schemeClr val="tx1">
              <a:lumMod val="85000"/>
              <a:lumOff val="15000"/>
            </a:schemeClr>
          </a:solidFill>
          <a:latin typeface="IBM Plex Sans" panose="020B0503050203000203" pitchFamily="34" charset="0"/>
          <a:ea typeface="Roboto Thin" pitchFamily="2" charset="0"/>
          <a:cs typeface="+mn-cs"/>
        </a:defRPr>
      </a:lvl3pPr>
      <a:lvl4pPr marL="0" indent="0" algn="l" defTabSz="914400" rtl="0" eaLnBrk="1" latinLnBrk="0" hangingPunct="1">
        <a:lnSpc>
          <a:spcPct val="100000"/>
        </a:lnSpc>
        <a:spcBef>
          <a:spcPts val="0"/>
        </a:spcBef>
        <a:spcAft>
          <a:spcPts val="300"/>
        </a:spcAft>
        <a:buFont typeface="Arial" panose="020B0604020202020204" pitchFamily="34" charset="0"/>
        <a:buNone/>
        <a:defRPr sz="1600" b="1" i="0" kern="1200" cap="all" baseline="0">
          <a:solidFill>
            <a:schemeClr val="accent3"/>
          </a:solidFill>
          <a:latin typeface="IBM Plex Sans SemiBold" panose="020B0503050203000203" pitchFamily="34" charset="0"/>
          <a:ea typeface="Roboto Thin" pitchFamily="2" charset="0"/>
          <a:cs typeface="+mn-cs"/>
        </a:defRPr>
      </a:lvl4pPr>
      <a:lvl5pPr marL="0" indent="0" algn="l" defTabSz="914400" rtl="0" eaLnBrk="1" latinLnBrk="0" hangingPunct="1">
        <a:lnSpc>
          <a:spcPct val="100000"/>
        </a:lnSpc>
        <a:spcBef>
          <a:spcPts val="0"/>
        </a:spcBef>
        <a:spcAft>
          <a:spcPts val="300"/>
        </a:spcAft>
        <a:buFont typeface="Arial" panose="020B0604020202020204" pitchFamily="34" charset="0"/>
        <a:buNone/>
        <a:defRPr sz="1600" b="1" i="0" kern="1200">
          <a:solidFill>
            <a:schemeClr val="tx1">
              <a:lumMod val="85000"/>
              <a:lumOff val="15000"/>
            </a:schemeClr>
          </a:solidFill>
          <a:latin typeface="IBM Plex Sans SemiBold" panose="020B0503050203000203" pitchFamily="34" charset="0"/>
          <a:ea typeface="Roboto Thin" pitchFamily="2" charset="0"/>
          <a:cs typeface="+mn-cs"/>
        </a:defRPr>
      </a:lvl5pPr>
      <a:lvl6pPr marL="0" indent="0" algn="l" defTabSz="914400" rtl="0" eaLnBrk="1" latinLnBrk="0" hangingPunct="1">
        <a:lnSpc>
          <a:spcPct val="100000"/>
        </a:lnSpc>
        <a:spcBef>
          <a:spcPts val="0"/>
        </a:spcBef>
        <a:spcAft>
          <a:spcPts val="300"/>
        </a:spcAft>
        <a:buFont typeface="Arial" panose="020B0604020202020204" pitchFamily="34" charset="0"/>
        <a:buNone/>
        <a:defRPr sz="1600" b="0" i="1" kern="1200">
          <a:solidFill>
            <a:schemeClr val="tx1">
              <a:lumMod val="85000"/>
              <a:lumOff val="15000"/>
            </a:schemeClr>
          </a:solidFill>
          <a:latin typeface="IBM Plex Sans ExtraLight" panose="020B0303050203000203" pitchFamily="34" charset="0"/>
          <a:ea typeface="+mn-ea"/>
          <a:cs typeface="+mn-cs"/>
        </a:defRPr>
      </a:lvl6pPr>
      <a:lvl7pPr marL="0" indent="0" algn="l" defTabSz="914400" rtl="0" eaLnBrk="1" latinLnBrk="0" hangingPunct="1">
        <a:lnSpc>
          <a:spcPct val="90000"/>
        </a:lnSpc>
        <a:spcBef>
          <a:spcPts val="0"/>
        </a:spcBef>
        <a:spcAft>
          <a:spcPts val="300"/>
        </a:spcAft>
        <a:buFont typeface="Arial" panose="020B0604020202020204" pitchFamily="34" charset="0"/>
        <a:buNone/>
        <a:defRPr sz="1100" b="0" i="0" kern="1200">
          <a:solidFill>
            <a:schemeClr val="tx1">
              <a:lumMod val="85000"/>
              <a:lumOff val="15000"/>
            </a:schemeClr>
          </a:solidFill>
          <a:latin typeface="IBM Plex Sans" panose="020B0503050203000203" pitchFamily="34" charset="0"/>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lumMod val="85000"/>
              <a:lumOff val="15000"/>
            </a:schemeClr>
          </a:solidFill>
          <a:latin typeface="IBM Plex Serif Medium" panose="02060503050406000203" pitchFamily="18" charset="77"/>
          <a:ea typeface="+mn-ea"/>
          <a:cs typeface="+mn-cs"/>
        </a:defRPr>
      </a:lvl8pPr>
      <a:lvl9pPr marL="0" indent="0" algn="l" defTabSz="914400" rtl="0" eaLnBrk="1" latinLnBrk="0" hangingPunct="1">
        <a:lnSpc>
          <a:spcPct val="100000"/>
        </a:lnSpc>
        <a:spcBef>
          <a:spcPts val="0"/>
        </a:spcBef>
        <a:spcAft>
          <a:spcPts val="300"/>
        </a:spcAft>
        <a:buFont typeface="Arial" panose="020B0604020202020204" pitchFamily="34" charset="0"/>
        <a:buNone/>
        <a:defRPr sz="1500" b="0" i="0" kern="1200">
          <a:solidFill>
            <a:schemeClr val="tx1">
              <a:lumMod val="85000"/>
              <a:lumOff val="15000"/>
            </a:schemeClr>
          </a:solidFill>
          <a:latin typeface="IBM Plex Serif ExtraLight" panose="02060303050406000203" pitchFamily="18"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hyperlink" Target="https://calendars.students.yorku.ca/academic-calendar#/programs/r1eqkuEyd?searchTerm=mechatronics&amp;bc=true&amp;bcCurrent=Cross-Disciplinary%20Certificate%20in%20Mechatronics&amp;bcItemType=programs"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myacademicrecord.students.yorku.ca/course-repeat" TargetMode="External"/><Relationship Id="rId2" Type="http://schemas.openxmlformats.org/officeDocument/2006/relationships/hyperlink" Target="https://lassonde.yorku.ca/student-life/connect-with-an-academic-advisor" TargetMode="Externa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hyperlink" Target="https://myacademicrecord.students.yorku.ca/course-repeat"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E352-61ED-01FB-48A7-F0967B8D18BC}"/>
            </a:ext>
          </a:extLst>
        </p:cNvPr>
        <p:cNvGrpSpPr/>
        <p:nvPr/>
      </p:nvGrpSpPr>
      <p:grpSpPr>
        <a:xfrm>
          <a:off x="0" y="0"/>
          <a:ext cx="0" cy="0"/>
          <a:chOff x="0" y="0"/>
          <a:chExt cx="0" cy="0"/>
        </a:xfrm>
      </p:grpSpPr>
      <p:pic>
        <p:nvPicPr>
          <p:cNvPr id="6" name="Picture 5" descr="Open book with pen on desk">
            <a:extLst>
              <a:ext uri="{FF2B5EF4-FFF2-40B4-BE49-F238E27FC236}">
                <a16:creationId xmlns:a16="http://schemas.microsoft.com/office/drawing/2014/main" id="{BEE0A11F-322E-D128-C72C-DFD4CFBE2EB9}"/>
              </a:ext>
            </a:extLst>
          </p:cNvPr>
          <p:cNvPicPr>
            <a:picLocks noChangeAspect="1"/>
          </p:cNvPicPr>
          <p:nvPr/>
        </p:nvPicPr>
        <p:blipFill>
          <a:blip r:embed="rId2"/>
          <a:srcRect t="8786" b="6265"/>
          <a:stretch/>
        </p:blipFill>
        <p:spPr>
          <a:xfrm>
            <a:off x="21" y="0"/>
            <a:ext cx="12191979" cy="6887364"/>
          </a:xfrm>
          <a:prstGeom prst="rect">
            <a:avLst/>
          </a:prstGeom>
        </p:spPr>
      </p:pic>
      <p:sp>
        <p:nvSpPr>
          <p:cNvPr id="2" name="Title 1">
            <a:extLst>
              <a:ext uri="{FF2B5EF4-FFF2-40B4-BE49-F238E27FC236}">
                <a16:creationId xmlns:a16="http://schemas.microsoft.com/office/drawing/2014/main" id="{E465AE95-5DC7-F389-223C-B5E7632D016C}"/>
              </a:ext>
            </a:extLst>
          </p:cNvPr>
          <p:cNvSpPr>
            <a:spLocks noGrp="1"/>
          </p:cNvSpPr>
          <p:nvPr>
            <p:ph type="title"/>
          </p:nvPr>
        </p:nvSpPr>
        <p:spPr>
          <a:xfrm>
            <a:off x="859028" y="2155188"/>
            <a:ext cx="7228754" cy="2839273"/>
          </a:xfrm>
        </p:spPr>
        <p:txBody>
          <a:bodyPr vert="horz" lIns="91440" tIns="45720" rIns="91440" bIns="45720" numCol="1" rtlCol="0" anchor="b" anchorCtr="0" compatLnSpc="1">
            <a:prstTxWarp prst="textNoShape">
              <a:avLst/>
            </a:prstTxWarp>
            <a:normAutofit/>
          </a:bodyPr>
          <a:lstStyle/>
          <a:p>
            <a:pPr>
              <a:lnSpc>
                <a:spcPct val="90000"/>
              </a:lnSpc>
            </a:pPr>
            <a:r>
              <a:rPr lang="en-US" dirty="0">
                <a:solidFill>
                  <a:srgbClr val="FFFFFF"/>
                </a:solidFill>
                <a:ea typeface="+mj-ea"/>
              </a:rPr>
              <a:t>Mechanical</a:t>
            </a:r>
            <a:r>
              <a:rPr lang="en-US" dirty="0">
                <a:solidFill>
                  <a:srgbClr val="FFFFFF"/>
                </a:solidFill>
                <a:ea typeface="+mj-ea"/>
                <a:cs typeface="+mj-cs"/>
              </a:rPr>
              <a:t> Engineering curriculum updates &amp;</a:t>
            </a:r>
            <a:br>
              <a:rPr lang="en-US" dirty="0">
                <a:solidFill>
                  <a:srgbClr val="FFFFFF"/>
                </a:solidFill>
                <a:ea typeface="+mj-ea"/>
                <a:cs typeface="+mj-cs"/>
              </a:rPr>
            </a:br>
            <a:r>
              <a:rPr lang="en-US" dirty="0">
                <a:solidFill>
                  <a:srgbClr val="FFFFFF"/>
                </a:solidFill>
                <a:ea typeface="+mj-ea"/>
                <a:cs typeface="+mj-cs"/>
              </a:rPr>
              <a:t>Enrollment updates </a:t>
            </a:r>
            <a:br>
              <a:rPr lang="en-US" dirty="0">
                <a:solidFill>
                  <a:srgbClr val="FFFFFF"/>
                </a:solidFill>
                <a:ea typeface="+mj-ea"/>
                <a:cs typeface="+mj-cs"/>
              </a:rPr>
            </a:br>
            <a:br>
              <a:rPr lang="en-US" dirty="0">
                <a:solidFill>
                  <a:srgbClr val="FFFFFF"/>
                </a:solidFill>
                <a:ea typeface="+mj-ea"/>
                <a:cs typeface="+mj-cs"/>
              </a:rPr>
            </a:br>
            <a:endParaRPr lang="en-US" dirty="0">
              <a:solidFill>
                <a:srgbClr val="FFFFFF"/>
              </a:solidFill>
              <a:ea typeface="+mj-ea"/>
              <a:cs typeface="+mj-cs"/>
            </a:endParaRPr>
          </a:p>
        </p:txBody>
      </p:sp>
      <p:sp>
        <p:nvSpPr>
          <p:cNvPr id="3" name="Subtitle 2">
            <a:extLst>
              <a:ext uri="{FF2B5EF4-FFF2-40B4-BE49-F238E27FC236}">
                <a16:creationId xmlns:a16="http://schemas.microsoft.com/office/drawing/2014/main" id="{F301DBB7-0228-9EA8-4A81-26552C906DCA}"/>
              </a:ext>
            </a:extLst>
          </p:cNvPr>
          <p:cNvSpPr>
            <a:spLocks noGrp="1"/>
          </p:cNvSpPr>
          <p:nvPr>
            <p:ph type="body" idx="1"/>
          </p:nvPr>
        </p:nvSpPr>
        <p:spPr>
          <a:xfrm>
            <a:off x="859028" y="5166367"/>
            <a:ext cx="4160233" cy="850998"/>
          </a:xfrm>
        </p:spPr>
        <p:txBody>
          <a:bodyPr vert="horz" lIns="91440" tIns="45720" rIns="91440" bIns="45720" numCol="1" rtlCol="0" anchorCtr="0" compatLnSpc="1">
            <a:prstTxWarp prst="textNoShape">
              <a:avLst/>
            </a:prstTxWarp>
            <a:normAutofit/>
          </a:bodyPr>
          <a:lstStyle/>
          <a:p>
            <a:pPr>
              <a:lnSpc>
                <a:spcPct val="90000"/>
              </a:lnSpc>
              <a:spcBef>
                <a:spcPts val="1000"/>
              </a:spcBef>
            </a:pPr>
            <a:r>
              <a:rPr lang="en-US" dirty="0">
                <a:solidFill>
                  <a:srgbClr val="FFFFFF"/>
                </a:solidFill>
                <a:ea typeface="+mn-ea"/>
                <a:cs typeface="+mn-cs"/>
              </a:rPr>
              <a:t>Fall/Winter 2025/26</a:t>
            </a:r>
          </a:p>
          <a:p>
            <a:pPr>
              <a:lnSpc>
                <a:spcPct val="90000"/>
              </a:lnSpc>
              <a:spcBef>
                <a:spcPts val="1000"/>
              </a:spcBef>
            </a:pPr>
            <a:endParaRPr lang="en-US" dirty="0">
              <a:solidFill>
                <a:srgbClr val="FFFFFF"/>
              </a:solidFill>
              <a:ea typeface="+mn-ea"/>
              <a:cs typeface="+mn-cs"/>
            </a:endParaRPr>
          </a:p>
        </p:txBody>
      </p:sp>
    </p:spTree>
    <p:extLst>
      <p:ext uri="{BB962C8B-B14F-4D97-AF65-F5344CB8AC3E}">
        <p14:creationId xmlns:p14="http://schemas.microsoft.com/office/powerpoint/2010/main" val="172056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1F55-DBF0-6C78-1518-FC0199865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6BAFB-B092-A28E-501B-17B86064C24A}"/>
              </a:ext>
            </a:extLst>
          </p:cNvPr>
          <p:cNvSpPr>
            <a:spLocks noGrp="1"/>
          </p:cNvSpPr>
          <p:nvPr>
            <p:ph type="title"/>
          </p:nvPr>
        </p:nvSpPr>
        <p:spPr/>
        <p:txBody>
          <a:bodyPr/>
          <a:lstStyle/>
          <a:p>
            <a:r>
              <a:rPr lang="en-US" dirty="0"/>
              <a:t>NEW</a:t>
            </a:r>
            <a:br>
              <a:rPr lang="en-US" dirty="0"/>
            </a:br>
            <a:endParaRPr lang="en-US" dirty="0"/>
          </a:p>
        </p:txBody>
      </p:sp>
      <p:sp>
        <p:nvSpPr>
          <p:cNvPr id="4" name="Content Placeholder 3">
            <a:extLst>
              <a:ext uri="{FF2B5EF4-FFF2-40B4-BE49-F238E27FC236}">
                <a16:creationId xmlns:a16="http://schemas.microsoft.com/office/drawing/2014/main" id="{026F4564-CDCB-0492-82F8-00FDEB066607}"/>
              </a:ext>
            </a:extLst>
          </p:cNvPr>
          <p:cNvSpPr>
            <a:spLocks noGrp="1"/>
          </p:cNvSpPr>
          <p:nvPr>
            <p:ph idx="1"/>
          </p:nvPr>
        </p:nvSpPr>
        <p:spPr>
          <a:xfrm>
            <a:off x="119336" y="1600201"/>
            <a:ext cx="11940584" cy="4892039"/>
          </a:xfrm>
        </p:spPr>
        <p:txBody>
          <a:bodyPr/>
          <a:lstStyle/>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AD1E04CB-A42A-4B60-813A-B79499971697}"/>
              </a:ext>
            </a:extLst>
          </p:cNvPr>
          <p:cNvGraphicFramePr>
            <a:graphicFrameLocks noGrp="1"/>
          </p:cNvGraphicFramePr>
          <p:nvPr>
            <p:extLst>
              <p:ext uri="{D42A27DB-BD31-4B8C-83A1-F6EECF244321}">
                <p14:modId xmlns:p14="http://schemas.microsoft.com/office/powerpoint/2010/main" val="3523314967"/>
              </p:ext>
            </p:extLst>
          </p:nvPr>
        </p:nvGraphicFramePr>
        <p:xfrm>
          <a:off x="419850" y="1600201"/>
          <a:ext cx="11352300" cy="3263557"/>
        </p:xfrm>
        <a:graphic>
          <a:graphicData uri="http://schemas.openxmlformats.org/drawingml/2006/table">
            <a:tbl>
              <a:tblPr firstRow="1" bandRow="1">
                <a:tableStyleId>{68D230F3-CF80-4859-8CE7-A43EE81993B5}</a:tableStyleId>
              </a:tblPr>
              <a:tblGrid>
                <a:gridCol w="11352300">
                  <a:extLst>
                    <a:ext uri="{9D8B030D-6E8A-4147-A177-3AD203B41FA5}">
                      <a16:colId xmlns:a16="http://schemas.microsoft.com/office/drawing/2014/main" val="2728972871"/>
                    </a:ext>
                  </a:extLst>
                </a:gridCol>
              </a:tblGrid>
              <a:tr h="32635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Opportunity for Space and Mechanical Engineering Students – Pursue new </a:t>
                      </a:r>
                      <a:r>
                        <a:rPr lang="en-US" sz="1200" b="1" dirty="0">
                          <a:hlinkClick r:id="rId2"/>
                        </a:rPr>
                        <a:t>Mechatronics Certificate</a:t>
                      </a:r>
                      <a:r>
                        <a:rPr lang="en-US" sz="1200" b="1" dirty="0"/>
                        <a:t> alongside your Bachelor of Engineering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solidFill>
                        <a:effectLst/>
                        <a:latin typeface="+mn-lt"/>
                        <a:ea typeface="Open Sans" panose="020B0606030504020204" pitchFamily="34" charset="0"/>
                        <a:cs typeface="Open Sans" panose="020B0606030504020204" pitchFamily="34" charset="0"/>
                      </a:endParaRPr>
                    </a:p>
                    <a:p>
                      <a:r>
                        <a:rPr lang="en-US" sz="1200" b="0" dirty="0"/>
                        <a:t>A unique chance to get involved in cutting-edge space projects is now available exclusively to Space and Mechanical Engineering students. Learn from active researchers, build real-world experience, and be part of high-impact initiatives.</a:t>
                      </a:r>
                    </a:p>
                    <a:p>
                      <a:endParaRPr lang="en-US" sz="1200" b="1" dirty="0"/>
                    </a:p>
                    <a:p>
                      <a:r>
                        <a:rPr lang="en-US" sz="1200" b="1" dirty="0"/>
                        <a:t>What’s in it for you:</a:t>
                      </a:r>
                      <a:endParaRPr lang="en-US" sz="1200" dirty="0"/>
                    </a:p>
                    <a:p>
                      <a:endParaRPr lang="en-US" sz="1200" dirty="0"/>
                    </a:p>
                    <a:p>
                      <a:pPr marL="171450" indent="-171450">
                        <a:buFont typeface="Arial" panose="020B0604020202020204" pitchFamily="34" charset="0"/>
                        <a:buChar char="•"/>
                      </a:pPr>
                      <a:r>
                        <a:rPr lang="en-US" sz="1200" b="0" dirty="0"/>
                        <a:t>Work on innovative, hands-on engineering projects</a:t>
                      </a:r>
                    </a:p>
                    <a:p>
                      <a:pPr marL="171450" indent="-171450">
                        <a:buFont typeface="Arial" panose="020B0604020202020204" pitchFamily="34" charset="0"/>
                        <a:buChar char="•"/>
                      </a:pPr>
                      <a:r>
                        <a:rPr lang="en-US" sz="1200" b="0" dirty="0"/>
                        <a:t>Collaborate with experts in space systems and technology</a:t>
                      </a:r>
                    </a:p>
                    <a:p>
                      <a:pPr marL="171450" indent="-171450">
                        <a:buFont typeface="Arial" panose="020B0604020202020204" pitchFamily="34" charset="0"/>
                        <a:buChar char="•"/>
                      </a:pPr>
                      <a:r>
                        <a:rPr lang="en-US" sz="1200" b="0" dirty="0"/>
                        <a:t>Join student teams competing and succeeding on a global stage</a:t>
                      </a:r>
                    </a:p>
                    <a:p>
                      <a:pPr marL="171450" indent="-171450">
                        <a:buFont typeface="Arial" panose="020B0604020202020204" pitchFamily="34" charset="0"/>
                        <a:buChar char="•"/>
                      </a:pPr>
                      <a:r>
                        <a:rPr lang="en-US" sz="1200" b="0" dirty="0"/>
                        <a:t>Build skills that cross disciplines and industries</a:t>
                      </a:r>
                    </a:p>
                    <a:p>
                      <a:endParaRPr lang="en-US" sz="1200" dirty="0"/>
                    </a:p>
                    <a:p>
                      <a:r>
                        <a:rPr lang="en-US" sz="1200" b="1" dirty="0"/>
                        <a:t>Don't miss this chance to go beyond the classroom and into the future of space. </a:t>
                      </a:r>
                    </a:p>
                    <a:p>
                      <a:endParaRPr lang="en-US" sz="1200" b="1" dirty="0"/>
                    </a:p>
                    <a:p>
                      <a:r>
                        <a:rPr lang="en-US" sz="1200" b="1" dirty="0"/>
                        <a:t>Courses to complete </a:t>
                      </a:r>
                      <a:r>
                        <a:rPr lang="en-US" sz="1200" b="1" dirty="0">
                          <a:sym typeface="Wingdings" panose="05000000000000000000" pitchFamily="2" charset="2"/>
                        </a:rPr>
                        <a:t> </a:t>
                      </a:r>
                      <a:r>
                        <a:rPr lang="en-US" sz="1200" b="1" dirty="0">
                          <a:hlinkClick r:id="rId2"/>
                        </a:rPr>
                        <a:t>Mechatronics Certificate</a:t>
                      </a:r>
                      <a:r>
                        <a:rPr lang="en-US" sz="1200" b="1" dirty="0"/>
                        <a:t> </a:t>
                      </a:r>
                    </a:p>
                  </a:txBody>
                  <a:tcPr marL="58115" marR="58115" marT="29058" marB="29058" anchor="ctr"/>
                </a:tc>
                <a:extLst>
                  <a:ext uri="{0D108BD9-81ED-4DB2-BD59-A6C34878D82A}">
                    <a16:rowId xmlns:a16="http://schemas.microsoft.com/office/drawing/2014/main" val="3712817259"/>
                  </a:ext>
                </a:extLst>
              </a:tr>
            </a:tbl>
          </a:graphicData>
        </a:graphic>
      </p:graphicFrame>
    </p:spTree>
    <p:extLst>
      <p:ext uri="{BB962C8B-B14F-4D97-AF65-F5344CB8AC3E}">
        <p14:creationId xmlns:p14="http://schemas.microsoft.com/office/powerpoint/2010/main" val="202153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AD97-79A6-0FE5-FFC9-34DA4245E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1473C-2279-C314-99A7-F4699842BC03}"/>
              </a:ext>
            </a:extLst>
          </p:cNvPr>
          <p:cNvSpPr>
            <a:spLocks noGrp="1"/>
          </p:cNvSpPr>
          <p:nvPr>
            <p:ph type="title"/>
          </p:nvPr>
        </p:nvSpPr>
        <p:spPr/>
        <p:txBody>
          <a:bodyPr/>
          <a:lstStyle/>
          <a:p>
            <a:r>
              <a:rPr lang="en-US" dirty="0"/>
              <a:t>NEW</a:t>
            </a:r>
            <a:br>
              <a:rPr lang="en-US" dirty="0"/>
            </a:br>
            <a:endParaRPr lang="en-US" dirty="0"/>
          </a:p>
        </p:txBody>
      </p:sp>
      <p:sp>
        <p:nvSpPr>
          <p:cNvPr id="4" name="Content Placeholder 3">
            <a:extLst>
              <a:ext uri="{FF2B5EF4-FFF2-40B4-BE49-F238E27FC236}">
                <a16:creationId xmlns:a16="http://schemas.microsoft.com/office/drawing/2014/main" id="{418E6932-97D8-A8EB-409A-C120CCAB19C0}"/>
              </a:ext>
            </a:extLst>
          </p:cNvPr>
          <p:cNvSpPr>
            <a:spLocks noGrp="1"/>
          </p:cNvSpPr>
          <p:nvPr>
            <p:ph idx="1"/>
          </p:nvPr>
        </p:nvSpPr>
        <p:spPr>
          <a:xfrm>
            <a:off x="119336" y="1600201"/>
            <a:ext cx="11940584" cy="4892039"/>
          </a:xfrm>
        </p:spPr>
        <p:txBody>
          <a:bodyPr/>
          <a:lstStyle/>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31DF5C77-D46F-60FC-9825-399238D3D66F}"/>
              </a:ext>
            </a:extLst>
          </p:cNvPr>
          <p:cNvGraphicFramePr>
            <a:graphicFrameLocks noGrp="1"/>
          </p:cNvGraphicFramePr>
          <p:nvPr>
            <p:extLst>
              <p:ext uri="{D42A27DB-BD31-4B8C-83A1-F6EECF244321}">
                <p14:modId xmlns:p14="http://schemas.microsoft.com/office/powerpoint/2010/main" val="1158708793"/>
              </p:ext>
            </p:extLst>
          </p:nvPr>
        </p:nvGraphicFramePr>
        <p:xfrm>
          <a:off x="413478" y="1387024"/>
          <a:ext cx="11352300" cy="5354344"/>
        </p:xfrm>
        <a:graphic>
          <a:graphicData uri="http://schemas.openxmlformats.org/drawingml/2006/table">
            <a:tbl>
              <a:tblPr firstRow="1" bandRow="1">
                <a:tableStyleId>{68D230F3-CF80-4859-8CE7-A43EE81993B5}</a:tableStyleId>
              </a:tblPr>
              <a:tblGrid>
                <a:gridCol w="2013532">
                  <a:extLst>
                    <a:ext uri="{9D8B030D-6E8A-4147-A177-3AD203B41FA5}">
                      <a16:colId xmlns:a16="http://schemas.microsoft.com/office/drawing/2014/main" val="2728972871"/>
                    </a:ext>
                  </a:extLst>
                </a:gridCol>
                <a:gridCol w="2013532">
                  <a:extLst>
                    <a:ext uri="{9D8B030D-6E8A-4147-A177-3AD203B41FA5}">
                      <a16:colId xmlns:a16="http://schemas.microsoft.com/office/drawing/2014/main" val="1716833736"/>
                    </a:ext>
                  </a:extLst>
                </a:gridCol>
                <a:gridCol w="2013532">
                  <a:extLst>
                    <a:ext uri="{9D8B030D-6E8A-4147-A177-3AD203B41FA5}">
                      <a16:colId xmlns:a16="http://schemas.microsoft.com/office/drawing/2014/main" val="37348431"/>
                    </a:ext>
                  </a:extLst>
                </a:gridCol>
                <a:gridCol w="5311704">
                  <a:extLst>
                    <a:ext uri="{9D8B030D-6E8A-4147-A177-3AD203B41FA5}">
                      <a16:colId xmlns:a16="http://schemas.microsoft.com/office/drawing/2014/main" val="314799602"/>
                    </a:ext>
                  </a:extLst>
                </a:gridCol>
              </a:tblGrid>
              <a:tr h="650803">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solidFill>
                            <a:srgbClr val="000000"/>
                          </a:solidFill>
                          <a:effectLst/>
                        </a:rPr>
                        <a:t>For students following the 2023-2024 Academic Calendar and prior:​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dirty="0">
                        <a:solidFill>
                          <a:srgbClr val="000000"/>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solidFill>
                            <a:srgbClr val="FF0000"/>
                          </a:solidFill>
                          <a:effectLst/>
                        </a:rPr>
                        <a:t>MECH 4401 3.00​ and MECH 4504 3.00</a:t>
                      </a:r>
                      <a:r>
                        <a:rPr lang="en-US" sz="1200" b="1" i="0" dirty="0">
                          <a:solidFill>
                            <a:srgbClr val="FF0000"/>
                          </a:solidFill>
                          <a:effectLst/>
                          <a:latin typeface="+mn-lt"/>
                        </a:rPr>
                        <a:t> are no longer offered. Review each scenario below and enrol in the required make-up course(s).</a:t>
                      </a:r>
                    </a:p>
                  </a:txBody>
                  <a:tcPr marL="58115" marR="58115" marT="29058" marB="29058" anchor="ctr"/>
                </a:tc>
                <a:tc hMerge="1">
                  <a:txBody>
                    <a:bodyPr/>
                    <a:lstStyle/>
                    <a:p>
                      <a:endParaRPr lang="en-CA"/>
                    </a:p>
                  </a:txBody>
                  <a:tcPr/>
                </a:tc>
                <a:tc hMerge="1">
                  <a:txBody>
                    <a:bodyPr/>
                    <a:lstStyle/>
                    <a:p>
                      <a:endParaRPr lang="en-CA"/>
                    </a:p>
                  </a:txBody>
                  <a:tcPr/>
                </a:tc>
                <a:tc hMerge="1">
                  <a:txBody>
                    <a:bodyPr/>
                    <a:lstStyle/>
                    <a:p>
                      <a:pPr algn="l" fontAlgn="base"/>
                      <a:endParaRPr lang="en-US" sz="1050" b="1" i="0">
                        <a:solidFill>
                          <a:srgbClr val="000000"/>
                        </a:solidFill>
                        <a:effectLst/>
                        <a:latin typeface="+mn-lt"/>
                      </a:endParaRPr>
                    </a:p>
                  </a:txBody>
                  <a:tcPr marL="58115" marR="58115" marT="29058" marB="29058" anchor="ctr"/>
                </a:tc>
                <a:extLst>
                  <a:ext uri="{0D108BD9-81ED-4DB2-BD59-A6C34878D82A}">
                    <a16:rowId xmlns:a16="http://schemas.microsoft.com/office/drawing/2014/main" val="3712817259"/>
                  </a:ext>
                </a:extLst>
              </a:tr>
              <a:tr h="718341">
                <a:tc>
                  <a:txBody>
                    <a:bodyPr/>
                    <a:lstStyle/>
                    <a:p>
                      <a:pPr algn="ctr" fontAlgn="base"/>
                      <a:r>
                        <a:rPr lang="en-US" sz="1200" b="1">
                          <a:solidFill>
                            <a:srgbClr val="000000"/>
                          </a:solidFill>
                          <a:effectLst/>
                        </a:rPr>
                        <a:t>Scenario​</a:t>
                      </a:r>
                      <a:endParaRPr lang="en-US" sz="1200" b="1" i="0">
                        <a:solidFill>
                          <a:srgbClr val="000000"/>
                        </a:solidFill>
                        <a:effectLst/>
                        <a:latin typeface="+mn-lt"/>
                      </a:endParaRPr>
                    </a:p>
                  </a:txBody>
                  <a:tcPr marL="58115" marR="58115" marT="29058" marB="29058" anchor="ctr"/>
                </a:tc>
                <a:tc>
                  <a:txBody>
                    <a:bodyPr/>
                    <a:lstStyle/>
                    <a:p>
                      <a:pPr algn="ctr" fontAlgn="base"/>
                      <a:r>
                        <a:rPr lang="en-US" sz="1200" b="1">
                          <a:solidFill>
                            <a:srgbClr val="000000"/>
                          </a:solidFill>
                          <a:effectLst/>
                        </a:rPr>
                        <a:t>MECH 4401 3.00​</a:t>
                      </a:r>
                      <a:endParaRPr lang="en-US" sz="1200" b="1" i="0">
                        <a:solidFill>
                          <a:srgbClr val="000000"/>
                        </a:solidFill>
                        <a:effectLst/>
                        <a:latin typeface="+mn-lt"/>
                      </a:endParaRPr>
                    </a:p>
                  </a:txBody>
                  <a:tcPr marL="58115" marR="58115" marT="29058" marB="29058" anchor="ctr"/>
                </a:tc>
                <a:tc>
                  <a:txBody>
                    <a:bodyPr/>
                    <a:lstStyle/>
                    <a:p>
                      <a:pPr algn="ctr" fontAlgn="base"/>
                      <a:r>
                        <a:rPr lang="en-US" sz="1200" b="1">
                          <a:solidFill>
                            <a:srgbClr val="000000"/>
                          </a:solidFill>
                          <a:effectLst/>
                        </a:rPr>
                        <a:t>MECH 4504 3.00</a:t>
                      </a:r>
                      <a:endParaRPr lang="en-US" sz="1200" b="1" i="0">
                        <a:solidFill>
                          <a:srgbClr val="000000"/>
                        </a:solidFill>
                        <a:effectLst/>
                        <a:latin typeface="+mn-lt"/>
                      </a:endParaRPr>
                    </a:p>
                  </a:txBody>
                  <a:tcPr marL="58115" marR="58115" marT="29058" marB="29058" anchor="ctr"/>
                </a:tc>
                <a:tc>
                  <a:txBody>
                    <a:bodyPr/>
                    <a:lstStyle/>
                    <a:p>
                      <a:pPr algn="ctr" fontAlgn="base"/>
                      <a:r>
                        <a:rPr lang="en-US" sz="1200" b="1" i="0">
                          <a:solidFill>
                            <a:srgbClr val="000000"/>
                          </a:solidFill>
                          <a:effectLst/>
                          <a:latin typeface="+mn-lt"/>
                        </a:rPr>
                        <a:t>Make-up Course(s)</a:t>
                      </a:r>
                    </a:p>
                  </a:txBody>
                  <a:tcPr marL="58115" marR="58115" marT="29058" marB="29058" anchor="ctr"/>
                </a:tc>
                <a:extLst>
                  <a:ext uri="{0D108BD9-81ED-4DB2-BD59-A6C34878D82A}">
                    <a16:rowId xmlns:a16="http://schemas.microsoft.com/office/drawing/2014/main" val="3362459641"/>
                  </a:ext>
                </a:extLst>
              </a:tr>
              <a:tr h="718341">
                <a:tc>
                  <a:txBody>
                    <a:bodyPr/>
                    <a:lstStyle/>
                    <a:p>
                      <a:pPr algn="ctr" fontAlgn="base"/>
                      <a:r>
                        <a:rPr lang="en-US" sz="1200" b="0">
                          <a:solidFill>
                            <a:srgbClr val="000000"/>
                          </a:solidFill>
                          <a:effectLst/>
                        </a:rPr>
                        <a:t>1​</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applicable. Degree requirements already satisfied.​</a:t>
                      </a:r>
                      <a:endParaRPr lang="en-US" sz="1200" b="0" i="0">
                        <a:solidFill>
                          <a:srgbClr val="000000"/>
                        </a:solidFill>
                        <a:effectLst/>
                        <a:latin typeface="+mn-lt"/>
                      </a:endParaRPr>
                    </a:p>
                  </a:txBody>
                  <a:tcPr marL="58115" marR="58115" marT="29058" marB="29058" anchor="ctr"/>
                </a:tc>
                <a:extLst>
                  <a:ext uri="{0D108BD9-81ED-4DB2-BD59-A6C34878D82A}">
                    <a16:rowId xmlns:a16="http://schemas.microsoft.com/office/drawing/2014/main" val="2064255072"/>
                  </a:ext>
                </a:extLst>
              </a:tr>
              <a:tr h="718341">
                <a:tc>
                  <a:txBody>
                    <a:bodyPr/>
                    <a:lstStyle/>
                    <a:p>
                      <a:pPr algn="ctr" fontAlgn="base"/>
                      <a:r>
                        <a:rPr lang="en-US" sz="1200" b="0">
                          <a:solidFill>
                            <a:srgbClr val="000000"/>
                          </a:solidFill>
                          <a:effectLst/>
                        </a:rPr>
                        <a:t>2​</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CA" sz="1200" b="1" i="0" dirty="0">
                          <a:solidFill>
                            <a:srgbClr val="000000"/>
                          </a:solidFill>
                          <a:effectLst/>
                          <a:latin typeface="+mn-lt"/>
                        </a:rPr>
                        <a:t>Complete MECH 4411 3.00</a:t>
                      </a:r>
                    </a:p>
                  </a:txBody>
                  <a:tcPr marL="58115" marR="58115" marT="29058" marB="29058" anchor="ctr"/>
                </a:tc>
                <a:extLst>
                  <a:ext uri="{0D108BD9-81ED-4DB2-BD59-A6C34878D82A}">
                    <a16:rowId xmlns:a16="http://schemas.microsoft.com/office/drawing/2014/main" val="2694248128"/>
                  </a:ext>
                </a:extLst>
              </a:tr>
              <a:tr h="718341">
                <a:tc>
                  <a:txBody>
                    <a:bodyPr/>
                    <a:lstStyle/>
                    <a:p>
                      <a:pPr algn="ctr" fontAlgn="base"/>
                      <a:r>
                        <a:rPr lang="en-US" sz="1200" b="0">
                          <a:solidFill>
                            <a:srgbClr val="000000"/>
                          </a:solidFill>
                          <a:effectLst/>
                        </a:rPr>
                        <a:t>3​</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dirty="0">
                          <a:solidFill>
                            <a:srgbClr val="000000"/>
                          </a:solidFill>
                          <a:effectLst/>
                        </a:rPr>
                        <a:t>Not taken or failed​</a:t>
                      </a:r>
                      <a:endParaRPr lang="en-US" sz="1200" b="0" i="0" dirty="0">
                        <a:solidFill>
                          <a:srgbClr val="000000"/>
                        </a:solidFill>
                        <a:effectLst/>
                        <a:latin typeface="+mn-lt"/>
                      </a:endParaRPr>
                    </a:p>
                  </a:txBody>
                  <a:tcPr marL="58115" marR="58115" marT="29058" marB="29058" anchor="ctr"/>
                </a:tc>
                <a:tc>
                  <a:txBody>
                    <a:bodyPr/>
                    <a:lstStyle/>
                    <a:p>
                      <a:pPr algn="ctr" fontAlgn="base"/>
                      <a:r>
                        <a:rPr lang="en-CA" sz="1200" b="1" i="0">
                          <a:solidFill>
                            <a:srgbClr val="000000"/>
                          </a:solidFill>
                          <a:effectLst/>
                          <a:latin typeface="+mn-lt"/>
                        </a:rPr>
                        <a:t>Complete MECH 4411 3.00</a:t>
                      </a:r>
                    </a:p>
                  </a:txBody>
                  <a:tcPr marL="58115" marR="58115" marT="29058" marB="29058" anchor="ctr"/>
                </a:tc>
                <a:extLst>
                  <a:ext uri="{0D108BD9-81ED-4DB2-BD59-A6C34878D82A}">
                    <a16:rowId xmlns:a16="http://schemas.microsoft.com/office/drawing/2014/main" val="2247170204"/>
                  </a:ext>
                </a:extLst>
              </a:tr>
              <a:tr h="1189346">
                <a:tc>
                  <a:txBody>
                    <a:bodyPr/>
                    <a:lstStyle/>
                    <a:p>
                      <a:pPr algn="ctr" fontAlgn="base"/>
                      <a:r>
                        <a:rPr lang="en-US" sz="1200" b="0" dirty="0">
                          <a:solidFill>
                            <a:srgbClr val="000000"/>
                          </a:solidFill>
                          <a:effectLst/>
                        </a:rPr>
                        <a:t>4​</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dirty="0">
                          <a:solidFill>
                            <a:srgbClr val="000000"/>
                          </a:solidFill>
                          <a:effectLst/>
                          <a:latin typeface="+mn-lt"/>
                        </a:rPr>
                        <a:t>Complete MECH 4411 3.00 </a:t>
                      </a:r>
                      <a:r>
                        <a:rPr lang="en-US" sz="1200" b="1" i="0" u="sng" dirty="0">
                          <a:solidFill>
                            <a:srgbClr val="000000"/>
                          </a:solidFill>
                          <a:effectLst/>
                          <a:latin typeface="+mn-lt"/>
                        </a:rPr>
                        <a:t>and</a:t>
                      </a:r>
                      <a:r>
                        <a:rPr lang="en-US" sz="1200" b="1" i="0" dirty="0">
                          <a:solidFill>
                            <a:srgbClr val="000000"/>
                          </a:solidFill>
                          <a:effectLst/>
                          <a:latin typeface="+mn-lt"/>
                        </a:rPr>
                        <a:t> minimum 3.00 </a:t>
                      </a:r>
                      <a:r>
                        <a:rPr lang="en-US" sz="1200" b="1" i="1" dirty="0">
                          <a:solidFill>
                            <a:srgbClr val="000000"/>
                          </a:solidFill>
                          <a:effectLst/>
                          <a:latin typeface="+mn-lt"/>
                        </a:rPr>
                        <a:t>additional</a:t>
                      </a:r>
                      <a:r>
                        <a:rPr lang="en-US" sz="1200" b="1" i="0" dirty="0">
                          <a:solidFill>
                            <a:srgbClr val="000000"/>
                          </a:solidFill>
                          <a:effectLst/>
                          <a:latin typeface="+mn-lt"/>
                        </a:rPr>
                        <a:t> credits from:*</a:t>
                      </a:r>
                    </a:p>
                    <a:p>
                      <a:pPr algn="ctr" fontAlgn="base"/>
                      <a:r>
                        <a:rPr lang="pl-PL" sz="1200" b="0" i="0" dirty="0">
                          <a:solidFill>
                            <a:srgbClr val="000000"/>
                          </a:solidFill>
                          <a:effectLst/>
                          <a:latin typeface="+mn-lt"/>
                        </a:rPr>
                        <a:t>MECH 4201 3.00</a:t>
                      </a:r>
                      <a:r>
                        <a:rPr lang="en-CA" sz="1200" b="0" i="0" dirty="0">
                          <a:solidFill>
                            <a:srgbClr val="000000"/>
                          </a:solidFill>
                          <a:effectLst/>
                          <a:latin typeface="+mn-lt"/>
                        </a:rPr>
                        <a:t>, </a:t>
                      </a:r>
                      <a:r>
                        <a:rPr lang="pl-PL" sz="1200" b="0" i="0" dirty="0">
                          <a:solidFill>
                            <a:srgbClr val="000000"/>
                          </a:solidFill>
                          <a:effectLst/>
                          <a:latin typeface="+mn-lt"/>
                        </a:rPr>
                        <a:t>MECH 4202 3.00</a:t>
                      </a:r>
                      <a:r>
                        <a:rPr lang="en-CA" sz="1200" b="0" i="0" dirty="0">
                          <a:solidFill>
                            <a:srgbClr val="000000"/>
                          </a:solidFill>
                          <a:effectLst/>
                          <a:latin typeface="+mn-lt"/>
                        </a:rPr>
                        <a:t>, </a:t>
                      </a:r>
                      <a:r>
                        <a:rPr lang="pl-PL" sz="1200" b="0" i="0" dirty="0">
                          <a:solidFill>
                            <a:srgbClr val="000000"/>
                          </a:solidFill>
                          <a:effectLst/>
                          <a:latin typeface="+mn-lt"/>
                        </a:rPr>
                        <a:t>MECH 4203 3.00</a:t>
                      </a:r>
                      <a:r>
                        <a:rPr lang="en-CA" sz="1200" b="0" i="0" dirty="0">
                          <a:solidFill>
                            <a:srgbClr val="000000"/>
                          </a:solidFill>
                          <a:effectLst/>
                          <a:latin typeface="+mn-lt"/>
                        </a:rPr>
                        <a:t>, </a:t>
                      </a:r>
                      <a:r>
                        <a:rPr lang="pl-PL" sz="1200" b="0" i="0" dirty="0">
                          <a:solidFill>
                            <a:srgbClr val="000000"/>
                          </a:solidFill>
                          <a:effectLst/>
                          <a:latin typeface="+mn-lt"/>
                        </a:rPr>
                        <a:t>MECH 4301 3.00</a:t>
                      </a:r>
                      <a:r>
                        <a:rPr lang="en-CA" sz="1200" b="0" i="0" dirty="0">
                          <a:solidFill>
                            <a:srgbClr val="000000"/>
                          </a:solidFill>
                          <a:effectLst/>
                          <a:latin typeface="+mn-lt"/>
                        </a:rPr>
                        <a:t>,</a:t>
                      </a:r>
                    </a:p>
                    <a:p>
                      <a:pPr algn="ctr" fontAlgn="base"/>
                      <a:r>
                        <a:rPr lang="pl-PL" sz="1200" b="0" i="0" dirty="0">
                          <a:solidFill>
                            <a:srgbClr val="000000"/>
                          </a:solidFill>
                          <a:effectLst/>
                          <a:latin typeface="+mn-lt"/>
                        </a:rPr>
                        <a:t>MECH 4510 3.00</a:t>
                      </a:r>
                      <a:r>
                        <a:rPr lang="en-CA" sz="1200" b="0" i="0" dirty="0">
                          <a:solidFill>
                            <a:srgbClr val="000000"/>
                          </a:solidFill>
                          <a:effectLst/>
                          <a:latin typeface="+mn-lt"/>
                        </a:rPr>
                        <a:t>, </a:t>
                      </a:r>
                      <a:r>
                        <a:rPr lang="pl-PL" sz="1200" b="0" i="0" dirty="0">
                          <a:solidFill>
                            <a:srgbClr val="000000"/>
                          </a:solidFill>
                          <a:effectLst/>
                          <a:latin typeface="+mn-lt"/>
                        </a:rPr>
                        <a:t>MECH 4511 3.00</a:t>
                      </a:r>
                      <a:r>
                        <a:rPr lang="en-CA" sz="1200" b="0" i="0" dirty="0">
                          <a:solidFill>
                            <a:srgbClr val="000000"/>
                          </a:solidFill>
                          <a:effectLst/>
                          <a:latin typeface="+mn-lt"/>
                        </a:rPr>
                        <a:t>, </a:t>
                      </a:r>
                      <a:r>
                        <a:rPr lang="pl-PL" sz="1200" b="0" i="0" dirty="0">
                          <a:solidFill>
                            <a:srgbClr val="000000"/>
                          </a:solidFill>
                          <a:effectLst/>
                          <a:latin typeface="+mn-lt"/>
                        </a:rPr>
                        <a:t>MECH 4512 3.00</a:t>
                      </a:r>
                      <a:r>
                        <a:rPr lang="en-CA" sz="1200" b="0" i="0" dirty="0">
                          <a:solidFill>
                            <a:srgbClr val="000000"/>
                          </a:solidFill>
                          <a:effectLst/>
                          <a:latin typeface="+mn-lt"/>
                        </a:rPr>
                        <a:t>, </a:t>
                      </a:r>
                      <a:r>
                        <a:rPr lang="pl-PL" sz="1200" b="0" i="0" dirty="0">
                          <a:solidFill>
                            <a:srgbClr val="000000"/>
                          </a:solidFill>
                          <a:effectLst/>
                          <a:latin typeface="+mn-lt"/>
                        </a:rPr>
                        <a:t>ENG 4650 3.00</a:t>
                      </a:r>
                      <a:r>
                        <a:rPr lang="en-CA" sz="1200" b="0" i="0" dirty="0">
                          <a:solidFill>
                            <a:srgbClr val="000000"/>
                          </a:solidFill>
                          <a:effectLst/>
                          <a:latin typeface="+mn-lt"/>
                        </a:rPr>
                        <a:t>,</a:t>
                      </a:r>
                    </a:p>
                    <a:p>
                      <a:pPr algn="ctr" fontAlgn="base"/>
                      <a:r>
                        <a:rPr lang="en-CA" sz="1200" b="0" i="0" dirty="0">
                          <a:solidFill>
                            <a:srgbClr val="C00000"/>
                          </a:solidFill>
                          <a:effectLst/>
                          <a:latin typeface="+mn-lt"/>
                        </a:rPr>
                        <a:t>MECH 4403 3.00, ESSE 3380 4.00, ESSE 4380 4.00</a:t>
                      </a:r>
                    </a:p>
                  </a:txBody>
                  <a:tcPr marL="58115" marR="58115" marT="29058" marB="29058" anchor="ctr"/>
                </a:tc>
                <a:extLst>
                  <a:ext uri="{0D108BD9-81ED-4DB2-BD59-A6C34878D82A}">
                    <a16:rowId xmlns:a16="http://schemas.microsoft.com/office/drawing/2014/main" val="3039447881"/>
                  </a:ext>
                </a:extLst>
              </a:tr>
              <a:tr h="640831">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dirty="0">
                          <a:solidFill>
                            <a:srgbClr val="000000"/>
                          </a:solidFill>
                          <a:effectLst/>
                        </a:rPr>
                        <a:t>If a student has taken MECH 4401 and MECH 4504, but then wants to repeat one of the courses to increase their GPA, the student can take MECH 4411 and use that to replace the lower grade of MECH 4401 or MECH 4504. After completing MECH 4411, students in this scenario must </a:t>
                      </a:r>
                      <a:r>
                        <a:rPr lang="en-US" sz="1200" b="0" i="0" u="none" dirty="0">
                          <a:solidFill>
                            <a:srgbClr val="000000"/>
                          </a:solidFill>
                          <a:effectLst/>
                          <a:latin typeface="+mn-lt"/>
                          <a:hlinkClick r:id="rId2"/>
                        </a:rPr>
                        <a:t>connect with a Lassonde Academic Advisor</a:t>
                      </a:r>
                      <a:r>
                        <a:rPr lang="en-US" sz="1200" b="0" i="0" u="none" dirty="0">
                          <a:solidFill>
                            <a:srgbClr val="000000"/>
                          </a:solidFill>
                          <a:effectLst/>
                          <a:latin typeface="+mn-lt"/>
                        </a:rPr>
                        <a:t> to ensure their record is updated correctly and in accordance with the </a:t>
                      </a:r>
                      <a:r>
                        <a:rPr lang="en-US" sz="1200" b="0" i="0" u="none" dirty="0">
                          <a:solidFill>
                            <a:srgbClr val="000000"/>
                          </a:solidFill>
                          <a:effectLst/>
                          <a:latin typeface="+mn-lt"/>
                          <a:hlinkClick r:id="rId3"/>
                        </a:rPr>
                        <a:t>Course Repeat Policy</a:t>
                      </a:r>
                      <a:r>
                        <a:rPr lang="en-US" sz="1200" b="0" i="0" u="none" dirty="0">
                          <a:solidFill>
                            <a:srgbClr val="000000"/>
                          </a:solidFill>
                          <a:effectLst/>
                          <a:latin typeface="+mn-lt"/>
                        </a:rPr>
                        <a:t>.</a:t>
                      </a:r>
                      <a:endParaRPr lang="en-US" sz="1200" b="0" u="none" dirty="0">
                        <a:solidFill>
                          <a:srgbClr val="000000"/>
                        </a:solidFill>
                        <a:effectLs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a:solidFill>
                          <a:srgbClr val="000000"/>
                        </a:solidFill>
                        <a:effectLst/>
                        <a:latin typeface="+mn-lt"/>
                      </a:endParaRPr>
                    </a:p>
                  </a:txBody>
                  <a:tcPr marL="58115" marR="58115" marT="29058" marB="29058" anchor="ctr"/>
                </a:tc>
                <a:extLst>
                  <a:ext uri="{0D108BD9-81ED-4DB2-BD59-A6C34878D82A}">
                    <a16:rowId xmlns:a16="http://schemas.microsoft.com/office/drawing/2014/main" val="2355904991"/>
                  </a:ext>
                </a:extLst>
              </a:tr>
            </a:tbl>
          </a:graphicData>
        </a:graphic>
      </p:graphicFrame>
    </p:spTree>
    <p:extLst>
      <p:ext uri="{BB962C8B-B14F-4D97-AF65-F5344CB8AC3E}">
        <p14:creationId xmlns:p14="http://schemas.microsoft.com/office/powerpoint/2010/main" val="56723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3C94A-1261-3403-698C-C4D6B130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CA83A-E05A-F383-B65D-88FA1A1FB357}"/>
              </a:ext>
            </a:extLst>
          </p:cNvPr>
          <p:cNvSpPr>
            <a:spLocks noGrp="1"/>
          </p:cNvSpPr>
          <p:nvPr>
            <p:ph type="title"/>
          </p:nvPr>
        </p:nvSpPr>
        <p:spPr/>
        <p:txBody>
          <a:bodyPr/>
          <a:lstStyle/>
          <a:p>
            <a:r>
              <a:rPr lang="en-US" dirty="0"/>
              <a:t>NEW</a:t>
            </a:r>
            <a:br>
              <a:rPr lang="en-US" dirty="0"/>
            </a:br>
            <a:r>
              <a:rPr lang="en-US" sz="1600" b="1" dirty="0">
                <a:solidFill>
                  <a:srgbClr val="FF0000"/>
                </a:solidFill>
                <a:effectLst/>
              </a:rPr>
              <a:t>For students following the 2019-2020 Academic Calendar and prior:</a:t>
            </a:r>
            <a:r>
              <a:rPr lang="en-US" sz="1400" b="1" dirty="0">
                <a:solidFill>
                  <a:srgbClr val="FF0000"/>
                </a:solidFill>
                <a:effectLst/>
              </a:rPr>
              <a:t>​</a:t>
            </a:r>
            <a:br>
              <a:rPr lang="en-US" dirty="0"/>
            </a:br>
            <a:endParaRPr lang="en-US" dirty="0"/>
          </a:p>
        </p:txBody>
      </p:sp>
      <p:sp>
        <p:nvSpPr>
          <p:cNvPr id="4" name="Content Placeholder 3">
            <a:extLst>
              <a:ext uri="{FF2B5EF4-FFF2-40B4-BE49-F238E27FC236}">
                <a16:creationId xmlns:a16="http://schemas.microsoft.com/office/drawing/2014/main" id="{F4B36FDD-35F8-E285-3A9A-7877C6747C8D}"/>
              </a:ext>
            </a:extLst>
          </p:cNvPr>
          <p:cNvSpPr>
            <a:spLocks noGrp="1"/>
          </p:cNvSpPr>
          <p:nvPr>
            <p:ph idx="1"/>
          </p:nvPr>
        </p:nvSpPr>
        <p:spPr>
          <a:xfrm>
            <a:off x="119336" y="1600201"/>
            <a:ext cx="11940584" cy="4892039"/>
          </a:xfrm>
        </p:spPr>
        <p:txBody>
          <a:bodyPr/>
          <a:lstStyle/>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AD1E04CB-A42A-4B60-813A-B79499971697}"/>
              </a:ext>
            </a:extLst>
          </p:cNvPr>
          <p:cNvGraphicFramePr>
            <a:graphicFrameLocks noGrp="1"/>
          </p:cNvGraphicFramePr>
          <p:nvPr>
            <p:extLst>
              <p:ext uri="{D42A27DB-BD31-4B8C-83A1-F6EECF244321}">
                <p14:modId xmlns:p14="http://schemas.microsoft.com/office/powerpoint/2010/main" val="3970975857"/>
              </p:ext>
            </p:extLst>
          </p:nvPr>
        </p:nvGraphicFramePr>
        <p:xfrm>
          <a:off x="612640" y="1391751"/>
          <a:ext cx="11209246" cy="5045632"/>
        </p:xfrm>
        <a:graphic>
          <a:graphicData uri="http://schemas.openxmlformats.org/drawingml/2006/table">
            <a:tbl>
              <a:tblPr firstRow="1" bandRow="1">
                <a:tableStyleId>{68D230F3-CF80-4859-8CE7-A43EE81993B5}</a:tableStyleId>
              </a:tblPr>
              <a:tblGrid>
                <a:gridCol w="1684246">
                  <a:extLst>
                    <a:ext uri="{9D8B030D-6E8A-4147-A177-3AD203B41FA5}">
                      <a16:colId xmlns:a16="http://schemas.microsoft.com/office/drawing/2014/main" val="2728972871"/>
                    </a:ext>
                  </a:extLst>
                </a:gridCol>
                <a:gridCol w="2340428">
                  <a:extLst>
                    <a:ext uri="{9D8B030D-6E8A-4147-A177-3AD203B41FA5}">
                      <a16:colId xmlns:a16="http://schemas.microsoft.com/office/drawing/2014/main" val="1716833736"/>
                    </a:ext>
                  </a:extLst>
                </a:gridCol>
                <a:gridCol w="1349829">
                  <a:extLst>
                    <a:ext uri="{9D8B030D-6E8A-4147-A177-3AD203B41FA5}">
                      <a16:colId xmlns:a16="http://schemas.microsoft.com/office/drawing/2014/main" val="3635357344"/>
                    </a:ext>
                  </a:extLst>
                </a:gridCol>
                <a:gridCol w="5834743">
                  <a:extLst>
                    <a:ext uri="{9D8B030D-6E8A-4147-A177-3AD203B41FA5}">
                      <a16:colId xmlns:a16="http://schemas.microsoft.com/office/drawing/2014/main" val="2578806476"/>
                    </a:ext>
                  </a:extLst>
                </a:gridCol>
              </a:tblGrid>
              <a:tr h="685563">
                <a:tc>
                  <a:txBody>
                    <a:bodyPr/>
                    <a:lstStyle/>
                    <a:p>
                      <a:pPr algn="ctr" fontAlgn="base"/>
                      <a:r>
                        <a:rPr lang="en-US" sz="1200" b="1">
                          <a:solidFill>
                            <a:srgbClr val="000000"/>
                          </a:solidFill>
                          <a:effectLst/>
                        </a:rPr>
                        <a:t>Scenario</a:t>
                      </a:r>
                      <a:r>
                        <a:rPr lang="en-US" sz="1200" b="0">
                          <a:solidFill>
                            <a:srgbClr val="000000"/>
                          </a:solidFill>
                          <a:effectLst/>
                        </a:rPr>
                        <a:t>​</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dirty="0">
                          <a:solidFill>
                            <a:srgbClr val="000000"/>
                          </a:solidFill>
                          <a:effectLst/>
                        </a:rPr>
                        <a:t>MECH 4201 3.00</a:t>
                      </a:r>
                      <a:r>
                        <a:rPr lang="en-US" sz="1200" b="0" dirty="0">
                          <a:solidFill>
                            <a:srgbClr val="000000"/>
                          </a:solidFill>
                          <a:effectLst/>
                        </a:rPr>
                        <a:t>​</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1" dirty="0">
                          <a:solidFill>
                            <a:srgbClr val="000000"/>
                          </a:solidFill>
                          <a:effectLst/>
                        </a:rPr>
                        <a:t>MECH 4510 3.00 or</a:t>
                      </a:r>
                      <a:r>
                        <a:rPr lang="en-US" sz="1200" b="0" dirty="0">
                          <a:solidFill>
                            <a:srgbClr val="000000"/>
                          </a:solidFill>
                          <a:effectLst/>
                        </a:rPr>
                        <a:t>​</a:t>
                      </a:r>
                    </a:p>
                    <a:p>
                      <a:pPr algn="ctr" fontAlgn="base"/>
                      <a:r>
                        <a:rPr lang="en-US" sz="1200" b="1" dirty="0">
                          <a:solidFill>
                            <a:srgbClr val="000000"/>
                          </a:solidFill>
                          <a:effectLst/>
                        </a:rPr>
                        <a:t>MECH 4511 3.00 or</a:t>
                      </a:r>
                      <a:r>
                        <a:rPr lang="en-US" sz="1200" b="0" dirty="0">
                          <a:solidFill>
                            <a:srgbClr val="000000"/>
                          </a:solidFill>
                          <a:effectLst/>
                        </a:rPr>
                        <a:t>​</a:t>
                      </a:r>
                    </a:p>
                    <a:p>
                      <a:pPr algn="ctr" fontAlgn="base"/>
                      <a:r>
                        <a:rPr lang="en-US" sz="1200" b="1" dirty="0">
                          <a:solidFill>
                            <a:srgbClr val="000000"/>
                          </a:solidFill>
                          <a:effectLst/>
                        </a:rPr>
                        <a:t>MECH 4512 3.00</a:t>
                      </a:r>
                      <a:r>
                        <a:rPr lang="en-US" sz="1200" b="0" dirty="0">
                          <a:solidFill>
                            <a:srgbClr val="000000"/>
                          </a:solidFill>
                          <a:effectLst/>
                        </a:rPr>
                        <a:t>​</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1" dirty="0">
                          <a:solidFill>
                            <a:srgbClr val="000000"/>
                          </a:solidFill>
                          <a:effectLst/>
                        </a:rPr>
                        <a:t>Make-up Course(s)</a:t>
                      </a:r>
                      <a:r>
                        <a:rPr lang="en-US" sz="1200" b="0" dirty="0">
                          <a:solidFill>
                            <a:srgbClr val="000000"/>
                          </a:solidFill>
                          <a:effectLst/>
                        </a:rPr>
                        <a:t>​</a:t>
                      </a:r>
                    </a:p>
                    <a:p>
                      <a:pPr algn="ctr" fontAlgn="base"/>
                      <a:endParaRPr lang="en-US" sz="1200" b="0" i="0" dirty="0">
                        <a:solidFill>
                          <a:srgbClr val="000000"/>
                        </a:solidFill>
                        <a:effectLst/>
                        <a:latin typeface="+mn-lt"/>
                      </a:endParaRPr>
                    </a:p>
                  </a:txBody>
                  <a:tcPr marL="58115" marR="58115" marT="29058" marB="29058" anchor="ctr"/>
                </a:tc>
                <a:extLst>
                  <a:ext uri="{0D108BD9-81ED-4DB2-BD59-A6C34878D82A}">
                    <a16:rowId xmlns:a16="http://schemas.microsoft.com/office/drawing/2014/main" val="3362459641"/>
                  </a:ext>
                </a:extLst>
              </a:tr>
              <a:tr h="504332">
                <a:tc>
                  <a:txBody>
                    <a:bodyPr/>
                    <a:lstStyle/>
                    <a:p>
                      <a:pPr algn="ctr" fontAlgn="base"/>
                      <a:r>
                        <a:rPr lang="en-US" sz="1200" b="0">
                          <a:solidFill>
                            <a:srgbClr val="000000"/>
                          </a:solidFill>
                          <a:effectLst/>
                        </a:rPr>
                        <a:t>1​</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applicable.</a:t>
                      </a:r>
                    </a:p>
                    <a:p>
                      <a:pPr algn="ctr" fontAlgn="base"/>
                      <a:r>
                        <a:rPr lang="en-US" sz="1200" b="0">
                          <a:solidFill>
                            <a:srgbClr val="000000"/>
                          </a:solidFill>
                          <a:effectLst/>
                        </a:rPr>
                        <a:t>Degree requirements already satisfied.​</a:t>
                      </a:r>
                      <a:endParaRPr lang="en-US" sz="1200" b="0" i="0">
                        <a:solidFill>
                          <a:srgbClr val="000000"/>
                        </a:solidFill>
                        <a:effectLst/>
                        <a:latin typeface="+mn-lt"/>
                      </a:endParaRPr>
                    </a:p>
                  </a:txBody>
                  <a:tcPr marL="58115" marR="58115" marT="29058" marB="29058" anchor="ctr"/>
                </a:tc>
                <a:extLst>
                  <a:ext uri="{0D108BD9-81ED-4DB2-BD59-A6C34878D82A}">
                    <a16:rowId xmlns:a16="http://schemas.microsoft.com/office/drawing/2014/main" val="2064255072"/>
                  </a:ext>
                </a:extLst>
              </a:tr>
              <a:tr h="1098829">
                <a:tc>
                  <a:txBody>
                    <a:bodyPr/>
                    <a:lstStyle/>
                    <a:p>
                      <a:pPr algn="ctr" fontAlgn="base"/>
                      <a:r>
                        <a:rPr lang="en-US" sz="1200" b="0">
                          <a:solidFill>
                            <a:srgbClr val="000000"/>
                          </a:solidFill>
                          <a:effectLst/>
                        </a:rPr>
                        <a:t>2​</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dirty="0">
                          <a:solidFill>
                            <a:srgbClr val="000000"/>
                          </a:solidFill>
                          <a:effectLst/>
                        </a:rPr>
                        <a:t>Not taken or failed​</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a:solidFill>
                            <a:srgbClr val="000000"/>
                          </a:solidFill>
                          <a:effectLst/>
                          <a:latin typeface="+mn-lt"/>
                        </a:rPr>
                        <a:t>Complete minimum 3.00 additional credits from:</a:t>
                      </a:r>
                    </a:p>
                    <a:p>
                      <a:pPr algn="ctr" fontAlgn="base"/>
                      <a:r>
                        <a:rPr lang="pl-PL" sz="1200" b="0" i="0">
                          <a:solidFill>
                            <a:srgbClr val="000000"/>
                          </a:solidFill>
                          <a:effectLst/>
                          <a:latin typeface="+mn-lt"/>
                        </a:rPr>
                        <a:t>MECH 4201 3.00</a:t>
                      </a:r>
                      <a:r>
                        <a:rPr lang="en-CA" sz="1200" b="0" i="0">
                          <a:solidFill>
                            <a:srgbClr val="000000"/>
                          </a:solidFill>
                          <a:effectLst/>
                          <a:latin typeface="+mn-lt"/>
                        </a:rPr>
                        <a:t>, </a:t>
                      </a:r>
                      <a:r>
                        <a:rPr lang="pl-PL" sz="1200" b="0" i="0">
                          <a:solidFill>
                            <a:srgbClr val="000000"/>
                          </a:solidFill>
                          <a:effectLst/>
                          <a:latin typeface="+mn-lt"/>
                        </a:rPr>
                        <a:t>MECH 4202 3.00</a:t>
                      </a:r>
                      <a:r>
                        <a:rPr lang="en-CA" sz="1200" b="0" i="0">
                          <a:solidFill>
                            <a:srgbClr val="000000"/>
                          </a:solidFill>
                          <a:effectLst/>
                          <a:latin typeface="+mn-lt"/>
                        </a:rPr>
                        <a:t>, </a:t>
                      </a:r>
                      <a:r>
                        <a:rPr lang="pl-PL" sz="1200" b="0" i="0">
                          <a:solidFill>
                            <a:srgbClr val="000000"/>
                          </a:solidFill>
                          <a:effectLst/>
                          <a:latin typeface="+mn-lt"/>
                        </a:rPr>
                        <a:t>MECH 4203 3.00</a:t>
                      </a:r>
                      <a:r>
                        <a:rPr lang="en-CA" sz="1200" b="0" i="0">
                          <a:solidFill>
                            <a:srgbClr val="000000"/>
                          </a:solidFill>
                          <a:effectLst/>
                          <a:latin typeface="+mn-lt"/>
                        </a:rPr>
                        <a:t>, </a:t>
                      </a:r>
                      <a:r>
                        <a:rPr lang="pl-PL" sz="1200" b="0" i="0">
                          <a:solidFill>
                            <a:srgbClr val="000000"/>
                          </a:solidFill>
                          <a:effectLst/>
                          <a:latin typeface="+mn-lt"/>
                        </a:rPr>
                        <a:t>MECH 4301 3.00</a:t>
                      </a:r>
                      <a:r>
                        <a:rPr lang="en-CA" sz="1200" b="0" i="0">
                          <a:solidFill>
                            <a:srgbClr val="000000"/>
                          </a:solidFill>
                          <a:effectLst/>
                          <a:latin typeface="+mn-lt"/>
                        </a:rPr>
                        <a:t>,</a:t>
                      </a:r>
                    </a:p>
                    <a:p>
                      <a:pPr algn="ctr" fontAlgn="base"/>
                      <a:r>
                        <a:rPr lang="pl-PL" sz="1200" b="0" i="0">
                          <a:solidFill>
                            <a:srgbClr val="000000"/>
                          </a:solidFill>
                          <a:effectLst/>
                          <a:latin typeface="+mn-lt"/>
                        </a:rPr>
                        <a:t>MECH 4510 3.00</a:t>
                      </a:r>
                      <a:r>
                        <a:rPr lang="en-CA" sz="1200" b="0" i="0">
                          <a:solidFill>
                            <a:srgbClr val="000000"/>
                          </a:solidFill>
                          <a:effectLst/>
                          <a:latin typeface="+mn-lt"/>
                        </a:rPr>
                        <a:t>, </a:t>
                      </a:r>
                      <a:r>
                        <a:rPr lang="pl-PL" sz="1200" b="0" i="0">
                          <a:solidFill>
                            <a:srgbClr val="000000"/>
                          </a:solidFill>
                          <a:effectLst/>
                          <a:latin typeface="+mn-lt"/>
                        </a:rPr>
                        <a:t>MECH 4511 3.00</a:t>
                      </a:r>
                      <a:r>
                        <a:rPr lang="en-CA" sz="1200" b="0" i="0">
                          <a:solidFill>
                            <a:srgbClr val="000000"/>
                          </a:solidFill>
                          <a:effectLst/>
                          <a:latin typeface="+mn-lt"/>
                        </a:rPr>
                        <a:t>, </a:t>
                      </a:r>
                      <a:r>
                        <a:rPr lang="pl-PL" sz="1200" b="0" i="0">
                          <a:solidFill>
                            <a:srgbClr val="000000"/>
                          </a:solidFill>
                          <a:effectLst/>
                          <a:latin typeface="+mn-lt"/>
                        </a:rPr>
                        <a:t>MECH 4512 3.00</a:t>
                      </a:r>
                      <a:r>
                        <a:rPr lang="en-CA" sz="1200" b="0" i="0">
                          <a:solidFill>
                            <a:srgbClr val="000000"/>
                          </a:solidFill>
                          <a:effectLst/>
                          <a:latin typeface="+mn-lt"/>
                        </a:rPr>
                        <a:t>, </a:t>
                      </a:r>
                      <a:r>
                        <a:rPr lang="pl-PL" sz="1200" b="0" i="0">
                          <a:solidFill>
                            <a:srgbClr val="000000"/>
                          </a:solidFill>
                          <a:effectLst/>
                          <a:latin typeface="+mn-lt"/>
                        </a:rPr>
                        <a:t>ENG 4650 3.00</a:t>
                      </a:r>
                      <a:endParaRPr lang="en-CA" sz="1200" b="0" i="0">
                        <a:solidFill>
                          <a:srgbClr val="000000"/>
                        </a:solidFill>
                        <a:effectLst/>
                        <a:latin typeface="+mn-lt"/>
                      </a:endParaRPr>
                    </a:p>
                    <a:p>
                      <a:pPr algn="ctr" fontAlgn="base"/>
                      <a:r>
                        <a:rPr lang="en-CA" sz="1200" b="0" i="0">
                          <a:solidFill>
                            <a:srgbClr val="C00000"/>
                          </a:solidFill>
                          <a:effectLst/>
                          <a:latin typeface="+mn-lt"/>
                        </a:rPr>
                        <a:t>MECH 4403 3.00</a:t>
                      </a:r>
                    </a:p>
                    <a:p>
                      <a:pPr algn="ctr" fontAlgn="base"/>
                      <a:r>
                        <a:rPr lang="en-US" sz="1200" b="0">
                          <a:solidFill>
                            <a:srgbClr val="000000"/>
                          </a:solidFill>
                          <a:effectLst/>
                        </a:rPr>
                        <a:t>​</a:t>
                      </a:r>
                      <a:endParaRPr lang="en-US" sz="1200" b="0" i="0">
                        <a:solidFill>
                          <a:srgbClr val="000000"/>
                        </a:solidFill>
                        <a:effectLst/>
                        <a:latin typeface="+mn-lt"/>
                      </a:endParaRPr>
                    </a:p>
                  </a:txBody>
                  <a:tcPr marL="58115" marR="58115" marT="29058" marB="29058" anchor="ctr"/>
                </a:tc>
                <a:extLst>
                  <a:ext uri="{0D108BD9-81ED-4DB2-BD59-A6C34878D82A}">
                    <a16:rowId xmlns:a16="http://schemas.microsoft.com/office/drawing/2014/main" val="2247170204"/>
                  </a:ext>
                </a:extLst>
              </a:tr>
              <a:tr h="892196">
                <a:tc>
                  <a:txBody>
                    <a:bodyPr/>
                    <a:lstStyle/>
                    <a:p>
                      <a:pPr algn="ctr" fontAlgn="base"/>
                      <a:r>
                        <a:rPr lang="en-US" sz="1200" b="0">
                          <a:solidFill>
                            <a:srgbClr val="000000"/>
                          </a:solidFill>
                          <a:effectLst/>
                        </a:rPr>
                        <a:t>3​</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dirty="0">
                          <a:solidFill>
                            <a:srgbClr val="000000"/>
                          </a:solidFill>
                          <a:effectLst/>
                          <a:latin typeface="+mn-lt"/>
                        </a:rPr>
                        <a:t>Complete minimum 3.00 additional credits from:</a:t>
                      </a:r>
                    </a:p>
                    <a:p>
                      <a:pPr algn="ctr" fontAlgn="base"/>
                      <a:r>
                        <a:rPr lang="pl-PL" sz="1200" b="0" i="0" dirty="0">
                          <a:solidFill>
                            <a:srgbClr val="000000"/>
                          </a:solidFill>
                          <a:effectLst/>
                          <a:latin typeface="+mn-lt"/>
                        </a:rPr>
                        <a:t>MECH 4201 3.00</a:t>
                      </a:r>
                      <a:r>
                        <a:rPr lang="en-CA" sz="1200" b="0" i="0" dirty="0">
                          <a:solidFill>
                            <a:srgbClr val="000000"/>
                          </a:solidFill>
                          <a:effectLst/>
                          <a:latin typeface="+mn-lt"/>
                        </a:rPr>
                        <a:t>, </a:t>
                      </a:r>
                      <a:r>
                        <a:rPr lang="pl-PL" sz="1200" b="0" i="0" dirty="0">
                          <a:solidFill>
                            <a:srgbClr val="000000"/>
                          </a:solidFill>
                          <a:effectLst/>
                          <a:latin typeface="+mn-lt"/>
                        </a:rPr>
                        <a:t>MECH 4202 3.00</a:t>
                      </a:r>
                      <a:r>
                        <a:rPr lang="en-CA" sz="1200" b="0" i="0" dirty="0">
                          <a:solidFill>
                            <a:srgbClr val="000000"/>
                          </a:solidFill>
                          <a:effectLst/>
                          <a:latin typeface="+mn-lt"/>
                        </a:rPr>
                        <a:t>, </a:t>
                      </a:r>
                      <a:r>
                        <a:rPr lang="pl-PL" sz="1200" b="0" i="0" dirty="0">
                          <a:solidFill>
                            <a:srgbClr val="000000"/>
                          </a:solidFill>
                          <a:effectLst/>
                          <a:latin typeface="+mn-lt"/>
                        </a:rPr>
                        <a:t>MECH 4203 3.00</a:t>
                      </a:r>
                      <a:r>
                        <a:rPr lang="en-CA" sz="1200" b="0" i="0" dirty="0">
                          <a:solidFill>
                            <a:srgbClr val="000000"/>
                          </a:solidFill>
                          <a:effectLst/>
                          <a:latin typeface="+mn-lt"/>
                        </a:rPr>
                        <a:t>, </a:t>
                      </a:r>
                      <a:r>
                        <a:rPr lang="pl-PL" sz="1200" b="0" i="0" dirty="0">
                          <a:solidFill>
                            <a:srgbClr val="000000"/>
                          </a:solidFill>
                          <a:effectLst/>
                          <a:latin typeface="+mn-lt"/>
                        </a:rPr>
                        <a:t>MECH 4301 3.00</a:t>
                      </a:r>
                      <a:r>
                        <a:rPr lang="en-CA" sz="1200" b="0" i="0" dirty="0">
                          <a:solidFill>
                            <a:srgbClr val="000000"/>
                          </a:solidFill>
                          <a:effectLst/>
                          <a:latin typeface="+mn-lt"/>
                        </a:rPr>
                        <a:t>,</a:t>
                      </a:r>
                    </a:p>
                    <a:p>
                      <a:pPr algn="ctr" fontAlgn="base"/>
                      <a:r>
                        <a:rPr lang="pl-PL" sz="1200" b="0" i="0" dirty="0">
                          <a:solidFill>
                            <a:srgbClr val="000000"/>
                          </a:solidFill>
                          <a:effectLst/>
                          <a:latin typeface="+mn-lt"/>
                        </a:rPr>
                        <a:t>MECH 4510 3.00</a:t>
                      </a:r>
                      <a:r>
                        <a:rPr lang="en-CA" sz="1200" b="0" i="0" dirty="0">
                          <a:solidFill>
                            <a:srgbClr val="000000"/>
                          </a:solidFill>
                          <a:effectLst/>
                          <a:latin typeface="+mn-lt"/>
                        </a:rPr>
                        <a:t>, </a:t>
                      </a:r>
                      <a:r>
                        <a:rPr lang="pl-PL" sz="1200" b="0" i="0" dirty="0">
                          <a:solidFill>
                            <a:srgbClr val="000000"/>
                          </a:solidFill>
                          <a:effectLst/>
                          <a:latin typeface="+mn-lt"/>
                        </a:rPr>
                        <a:t>MECH 4511 3.00</a:t>
                      </a:r>
                      <a:r>
                        <a:rPr lang="en-CA" sz="1200" b="0" i="0" dirty="0">
                          <a:solidFill>
                            <a:srgbClr val="000000"/>
                          </a:solidFill>
                          <a:effectLst/>
                          <a:latin typeface="+mn-lt"/>
                        </a:rPr>
                        <a:t>, </a:t>
                      </a:r>
                      <a:r>
                        <a:rPr lang="pl-PL" sz="1200" b="0" i="0" dirty="0">
                          <a:solidFill>
                            <a:srgbClr val="000000"/>
                          </a:solidFill>
                          <a:effectLst/>
                          <a:latin typeface="+mn-lt"/>
                        </a:rPr>
                        <a:t>MECH 4512 3.00</a:t>
                      </a:r>
                      <a:r>
                        <a:rPr lang="en-CA" sz="1200" b="0" i="0" dirty="0">
                          <a:solidFill>
                            <a:srgbClr val="000000"/>
                          </a:solidFill>
                          <a:effectLst/>
                          <a:latin typeface="+mn-lt"/>
                        </a:rPr>
                        <a:t>, </a:t>
                      </a:r>
                      <a:r>
                        <a:rPr lang="pl-PL" sz="1200" b="0" i="0" dirty="0">
                          <a:solidFill>
                            <a:srgbClr val="000000"/>
                          </a:solidFill>
                          <a:effectLst/>
                          <a:latin typeface="+mn-lt"/>
                        </a:rPr>
                        <a:t>ENG 4650 3.00</a:t>
                      </a:r>
                      <a:endParaRPr lang="en-CA" sz="1200" b="0" i="0" dirty="0">
                        <a:solidFill>
                          <a:srgbClr val="000000"/>
                        </a:solidFill>
                        <a:effectLst/>
                        <a:latin typeface="+mn-lt"/>
                      </a:endParaRPr>
                    </a:p>
                    <a:p>
                      <a:pPr algn="ctr" fontAlgn="base"/>
                      <a:r>
                        <a:rPr lang="en-CA" sz="1200" b="0" i="0" dirty="0">
                          <a:solidFill>
                            <a:srgbClr val="C00000"/>
                          </a:solidFill>
                          <a:effectLst/>
                          <a:latin typeface="+mn-lt"/>
                        </a:rPr>
                        <a:t>MECH 4403 3.00</a:t>
                      </a:r>
                    </a:p>
                  </a:txBody>
                  <a:tcPr marL="58115" marR="58115" marT="29058" marB="29058" anchor="ctr"/>
                </a:tc>
                <a:extLst>
                  <a:ext uri="{0D108BD9-81ED-4DB2-BD59-A6C34878D82A}">
                    <a16:rowId xmlns:a16="http://schemas.microsoft.com/office/drawing/2014/main" val="3039447881"/>
                  </a:ext>
                </a:extLst>
              </a:tr>
              <a:tr h="892196">
                <a:tc>
                  <a:txBody>
                    <a:bodyPr/>
                    <a:lstStyle/>
                    <a:p>
                      <a:pPr algn="ctr" fontAlgn="base"/>
                      <a:r>
                        <a:rPr lang="en-US" sz="1200" b="0">
                          <a:solidFill>
                            <a:srgbClr val="000000"/>
                          </a:solidFill>
                          <a:effectLst/>
                        </a:rPr>
                        <a:t>4​</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dirty="0">
                          <a:solidFill>
                            <a:srgbClr val="000000"/>
                          </a:solidFill>
                          <a:effectLst/>
                          <a:latin typeface="+mn-lt"/>
                        </a:rPr>
                        <a:t>Complete minimum </a:t>
                      </a:r>
                      <a:r>
                        <a:rPr lang="en-US" sz="1200" b="1" i="0" dirty="0">
                          <a:solidFill>
                            <a:srgbClr val="C00000"/>
                          </a:solidFill>
                          <a:effectLst/>
                          <a:latin typeface="+mn-lt"/>
                        </a:rPr>
                        <a:t>6.00</a:t>
                      </a:r>
                      <a:r>
                        <a:rPr lang="en-US" sz="1200" b="1" i="0" dirty="0">
                          <a:solidFill>
                            <a:srgbClr val="000000"/>
                          </a:solidFill>
                          <a:effectLst/>
                          <a:latin typeface="+mn-lt"/>
                        </a:rPr>
                        <a:t> additional credits from:</a:t>
                      </a:r>
                    </a:p>
                    <a:p>
                      <a:pPr algn="ctr" fontAlgn="base"/>
                      <a:r>
                        <a:rPr lang="pl-PL" sz="1200" b="0" i="0" dirty="0">
                          <a:solidFill>
                            <a:srgbClr val="000000"/>
                          </a:solidFill>
                          <a:effectLst/>
                          <a:latin typeface="+mn-lt"/>
                        </a:rPr>
                        <a:t>MECH 4201 3.00</a:t>
                      </a:r>
                      <a:r>
                        <a:rPr lang="en-CA" sz="1200" b="0" i="0" dirty="0">
                          <a:solidFill>
                            <a:srgbClr val="000000"/>
                          </a:solidFill>
                          <a:effectLst/>
                          <a:latin typeface="+mn-lt"/>
                        </a:rPr>
                        <a:t>, </a:t>
                      </a:r>
                      <a:r>
                        <a:rPr lang="pl-PL" sz="1200" b="0" i="0" dirty="0">
                          <a:solidFill>
                            <a:srgbClr val="000000"/>
                          </a:solidFill>
                          <a:effectLst/>
                          <a:latin typeface="+mn-lt"/>
                        </a:rPr>
                        <a:t>MECH 4202 3.00</a:t>
                      </a:r>
                      <a:r>
                        <a:rPr lang="en-CA" sz="1200" b="0" i="0" dirty="0">
                          <a:solidFill>
                            <a:srgbClr val="000000"/>
                          </a:solidFill>
                          <a:effectLst/>
                          <a:latin typeface="+mn-lt"/>
                        </a:rPr>
                        <a:t>, </a:t>
                      </a:r>
                      <a:r>
                        <a:rPr lang="pl-PL" sz="1200" b="0" i="0" dirty="0">
                          <a:solidFill>
                            <a:srgbClr val="000000"/>
                          </a:solidFill>
                          <a:effectLst/>
                          <a:latin typeface="+mn-lt"/>
                        </a:rPr>
                        <a:t>MECH 4203 3.00</a:t>
                      </a:r>
                      <a:r>
                        <a:rPr lang="en-CA" sz="1200" b="0" i="0" dirty="0">
                          <a:solidFill>
                            <a:srgbClr val="000000"/>
                          </a:solidFill>
                          <a:effectLst/>
                          <a:latin typeface="+mn-lt"/>
                        </a:rPr>
                        <a:t>, </a:t>
                      </a:r>
                      <a:r>
                        <a:rPr lang="pl-PL" sz="1200" b="0" i="0" dirty="0">
                          <a:solidFill>
                            <a:srgbClr val="000000"/>
                          </a:solidFill>
                          <a:effectLst/>
                          <a:latin typeface="+mn-lt"/>
                        </a:rPr>
                        <a:t>MECH 4301 3.00</a:t>
                      </a:r>
                      <a:r>
                        <a:rPr lang="en-CA" sz="1200" b="0" i="0" dirty="0">
                          <a:solidFill>
                            <a:srgbClr val="000000"/>
                          </a:solidFill>
                          <a:effectLst/>
                          <a:latin typeface="+mn-lt"/>
                        </a:rPr>
                        <a:t>,</a:t>
                      </a:r>
                    </a:p>
                    <a:p>
                      <a:pPr algn="ctr" fontAlgn="base"/>
                      <a:r>
                        <a:rPr lang="pl-PL" sz="1200" b="0" i="0" dirty="0">
                          <a:solidFill>
                            <a:srgbClr val="000000"/>
                          </a:solidFill>
                          <a:effectLst/>
                          <a:latin typeface="+mn-lt"/>
                        </a:rPr>
                        <a:t>MECH 4510 3.00</a:t>
                      </a:r>
                      <a:r>
                        <a:rPr lang="en-CA" sz="1200" b="0" i="0" dirty="0">
                          <a:solidFill>
                            <a:srgbClr val="000000"/>
                          </a:solidFill>
                          <a:effectLst/>
                          <a:latin typeface="+mn-lt"/>
                        </a:rPr>
                        <a:t>, </a:t>
                      </a:r>
                      <a:r>
                        <a:rPr lang="pl-PL" sz="1200" b="0" i="0" dirty="0">
                          <a:solidFill>
                            <a:srgbClr val="000000"/>
                          </a:solidFill>
                          <a:effectLst/>
                          <a:latin typeface="+mn-lt"/>
                        </a:rPr>
                        <a:t>MECH 4511 3.00</a:t>
                      </a:r>
                      <a:r>
                        <a:rPr lang="en-CA" sz="1200" b="0" i="0" dirty="0">
                          <a:solidFill>
                            <a:srgbClr val="000000"/>
                          </a:solidFill>
                          <a:effectLst/>
                          <a:latin typeface="+mn-lt"/>
                        </a:rPr>
                        <a:t>, </a:t>
                      </a:r>
                      <a:r>
                        <a:rPr lang="pl-PL" sz="1200" b="0" i="0" dirty="0">
                          <a:solidFill>
                            <a:srgbClr val="000000"/>
                          </a:solidFill>
                          <a:effectLst/>
                          <a:latin typeface="+mn-lt"/>
                        </a:rPr>
                        <a:t>MECH 4512 3.00</a:t>
                      </a:r>
                      <a:r>
                        <a:rPr lang="en-CA" sz="1200" b="0" i="0" dirty="0">
                          <a:solidFill>
                            <a:srgbClr val="000000"/>
                          </a:solidFill>
                          <a:effectLst/>
                          <a:latin typeface="+mn-lt"/>
                        </a:rPr>
                        <a:t>, </a:t>
                      </a:r>
                      <a:r>
                        <a:rPr lang="pl-PL" sz="1200" b="0" i="0" dirty="0">
                          <a:solidFill>
                            <a:srgbClr val="000000"/>
                          </a:solidFill>
                          <a:effectLst/>
                          <a:latin typeface="+mn-lt"/>
                        </a:rPr>
                        <a:t>ENG 4650 3.00</a:t>
                      </a:r>
                      <a:r>
                        <a:rPr lang="en-CA" sz="1200" b="0" i="0" dirty="0">
                          <a:solidFill>
                            <a:srgbClr val="000000"/>
                          </a:solidFill>
                          <a:effectLst/>
                          <a:latin typeface="+mn-lt"/>
                        </a:rPr>
                        <a:t>,</a:t>
                      </a:r>
                    </a:p>
                    <a:p>
                      <a:pPr algn="ctr" fontAlgn="base"/>
                      <a:r>
                        <a:rPr lang="en-CA" sz="1200" b="0" i="0" dirty="0">
                          <a:solidFill>
                            <a:srgbClr val="C00000"/>
                          </a:solidFill>
                          <a:effectLst/>
                          <a:latin typeface="+mn-lt"/>
                        </a:rPr>
                        <a:t>MECH 4403 3.00, ESSE 3380 4.00, ESSE 4380 4.00</a:t>
                      </a:r>
                    </a:p>
                  </a:txBody>
                  <a:tcPr marL="58115" marR="58115" marT="29058" marB="29058" anchor="ctr"/>
                </a:tc>
                <a:extLst>
                  <a:ext uri="{0D108BD9-81ED-4DB2-BD59-A6C34878D82A}">
                    <a16:rowId xmlns:a16="http://schemas.microsoft.com/office/drawing/2014/main" val="2355904991"/>
                  </a:ext>
                </a:extLst>
              </a:tr>
              <a:tr h="685563">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dirty="0">
                        <a:solidFill>
                          <a:srgbClr val="000000"/>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a:solidFill>
                            <a:srgbClr val="000000"/>
                          </a:solidFill>
                          <a:effectLst/>
                        </a:rPr>
                        <a:t>If you failed a course, you can only replace the grade in your GPA by repeating the same course (see </a:t>
                      </a:r>
                      <a:r>
                        <a:rPr lang="en-US" sz="1200" b="0" u="sng" strike="noStrike" dirty="0">
                          <a:solidFill>
                            <a:srgbClr val="CC0000"/>
                          </a:solidFill>
                          <a:effectLst/>
                          <a:hlinkClick r:id="rId2"/>
                        </a:rPr>
                        <a:t>Course Repeat Policy</a:t>
                      </a:r>
                      <a:r>
                        <a:rPr lang="en-US" sz="1200" b="0" dirty="0">
                          <a:solidFill>
                            <a:srgbClr val="000000"/>
                          </a:solidFill>
                          <a:effectLst/>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algn="l" fontAlgn="base"/>
                      <a:endParaRPr lang="en-US" sz="1100" b="0" i="0">
                        <a:solidFill>
                          <a:srgbClr val="000000"/>
                        </a:solidFill>
                        <a:effectLst/>
                        <a:latin typeface="+mn-lt"/>
                      </a:endParaRPr>
                    </a:p>
                  </a:txBody>
                  <a:tcPr marL="58115" marR="58115" marT="29058" marB="29058" anchor="ctr"/>
                </a:tc>
                <a:extLst>
                  <a:ext uri="{0D108BD9-81ED-4DB2-BD59-A6C34878D82A}">
                    <a16:rowId xmlns:a16="http://schemas.microsoft.com/office/drawing/2014/main" val="645650750"/>
                  </a:ext>
                </a:extLst>
              </a:tr>
            </a:tbl>
          </a:graphicData>
        </a:graphic>
      </p:graphicFrame>
    </p:spTree>
    <p:extLst>
      <p:ext uri="{BB962C8B-B14F-4D97-AF65-F5344CB8AC3E}">
        <p14:creationId xmlns:p14="http://schemas.microsoft.com/office/powerpoint/2010/main" val="151825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7F2F-4BDA-EB26-08AE-7F09C4404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B45FB-C4D1-4DA5-8E52-149626AAA1CF}"/>
              </a:ext>
            </a:extLst>
          </p:cNvPr>
          <p:cNvSpPr>
            <a:spLocks noGrp="1"/>
          </p:cNvSpPr>
          <p:nvPr>
            <p:ph type="title"/>
          </p:nvPr>
        </p:nvSpPr>
        <p:spPr/>
        <p:txBody>
          <a:bodyPr wrap="square" anchor="ctr">
            <a:normAutofit/>
          </a:bodyPr>
          <a:lstStyle/>
          <a:p>
            <a:r>
              <a:rPr lang="en-CA" sz="4400" dirty="0"/>
              <a:t>Technical Electives: *NEW*</a:t>
            </a:r>
            <a:endParaRPr lang="en-US" dirty="0"/>
          </a:p>
        </p:txBody>
      </p:sp>
      <p:sp>
        <p:nvSpPr>
          <p:cNvPr id="3" name="Content Placeholder 2">
            <a:extLst>
              <a:ext uri="{FF2B5EF4-FFF2-40B4-BE49-F238E27FC236}">
                <a16:creationId xmlns:a16="http://schemas.microsoft.com/office/drawing/2014/main" id="{E8F59DB2-8797-C471-F35D-E3B095EB30D2}"/>
              </a:ext>
            </a:extLst>
          </p:cNvPr>
          <p:cNvSpPr>
            <a:spLocks noGrp="1"/>
          </p:cNvSpPr>
          <p:nvPr>
            <p:ph idx="1"/>
          </p:nvPr>
        </p:nvSpPr>
        <p:spPr/>
        <p:txBody>
          <a:bodyPr wrap="square" anchor="t">
            <a:normAutofit/>
          </a:bodyPr>
          <a:lstStyle/>
          <a:p>
            <a:pPr marL="457200" indent="-457200">
              <a:lnSpc>
                <a:spcPct val="90000"/>
              </a:lnSpc>
              <a:buClr>
                <a:schemeClr val="tx1"/>
              </a:buClr>
            </a:pPr>
            <a:endParaRPr lang="en-US" sz="2600" b="0" dirty="0">
              <a:solidFill>
                <a:srgbClr val="111111"/>
              </a:solidFill>
            </a:endParaRPr>
          </a:p>
          <a:p>
            <a:pPr lvl="1" indent="0">
              <a:lnSpc>
                <a:spcPct val="90000"/>
              </a:lnSpc>
              <a:buClr>
                <a:schemeClr val="tx1"/>
              </a:buClr>
              <a:buNone/>
            </a:pPr>
            <a:endParaRPr lang="en-US" sz="2600" b="0" dirty="0">
              <a:solidFill>
                <a:srgbClr val="111111"/>
              </a:solidFill>
            </a:endParaRPr>
          </a:p>
        </p:txBody>
      </p:sp>
      <p:sp>
        <p:nvSpPr>
          <p:cNvPr id="6" name="Star: 5 Points 5">
            <a:extLst>
              <a:ext uri="{FF2B5EF4-FFF2-40B4-BE49-F238E27FC236}">
                <a16:creationId xmlns:a16="http://schemas.microsoft.com/office/drawing/2014/main" id="{4F4DD7AA-AFA1-2052-0CD1-6DA911D862EB}"/>
              </a:ext>
            </a:extLst>
          </p:cNvPr>
          <p:cNvSpPr/>
          <p:nvPr/>
        </p:nvSpPr>
        <p:spPr>
          <a:xfrm>
            <a:off x="7097486" y="107851"/>
            <a:ext cx="1300434" cy="1016207"/>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Table 3">
            <a:extLst>
              <a:ext uri="{FF2B5EF4-FFF2-40B4-BE49-F238E27FC236}">
                <a16:creationId xmlns:a16="http://schemas.microsoft.com/office/drawing/2014/main" id="{DD28E2B5-24E3-8FD3-8C39-FF8DE958950F}"/>
              </a:ext>
            </a:extLst>
          </p:cNvPr>
          <p:cNvGraphicFramePr>
            <a:graphicFrameLocks noGrp="1"/>
          </p:cNvGraphicFramePr>
          <p:nvPr>
            <p:extLst>
              <p:ext uri="{D42A27DB-BD31-4B8C-83A1-F6EECF244321}">
                <p14:modId xmlns:p14="http://schemas.microsoft.com/office/powerpoint/2010/main" val="2151595180"/>
              </p:ext>
            </p:extLst>
          </p:nvPr>
        </p:nvGraphicFramePr>
        <p:xfrm>
          <a:off x="515380" y="2294930"/>
          <a:ext cx="10972736" cy="2671282"/>
        </p:xfrm>
        <a:graphic>
          <a:graphicData uri="http://schemas.openxmlformats.org/drawingml/2006/table">
            <a:tbl>
              <a:tblPr firstRow="1" bandRow="1">
                <a:tableStyleId>{68D230F3-CF80-4859-8CE7-A43EE81993B5}</a:tableStyleId>
              </a:tblPr>
              <a:tblGrid>
                <a:gridCol w="4354254">
                  <a:extLst>
                    <a:ext uri="{9D8B030D-6E8A-4147-A177-3AD203B41FA5}">
                      <a16:colId xmlns:a16="http://schemas.microsoft.com/office/drawing/2014/main" val="2632444173"/>
                    </a:ext>
                  </a:extLst>
                </a:gridCol>
                <a:gridCol w="6618482">
                  <a:extLst>
                    <a:ext uri="{9D8B030D-6E8A-4147-A177-3AD203B41FA5}">
                      <a16:colId xmlns:a16="http://schemas.microsoft.com/office/drawing/2014/main" val="1240595373"/>
                    </a:ext>
                  </a:extLst>
                </a:gridCol>
              </a:tblGrid>
              <a:tr h="832721">
                <a:tc>
                  <a:txBody>
                    <a:bodyPr/>
                    <a:lstStyle/>
                    <a:p>
                      <a:pPr rtl="0" eaLnBrk="1" fontAlgn="auto" latinLnBrk="0" hangingPunct="1"/>
                      <a:r>
                        <a:rPr lang="en-CA" sz="1600" dirty="0">
                          <a:effectLst/>
                          <a:latin typeface="Corbel" panose="020B0503020204020204" pitchFamily="34" charset="0"/>
                        </a:rPr>
                        <a:t>New Courses Effective 2025</a:t>
                      </a:r>
                    </a:p>
                  </a:txBody>
                  <a:tcPr anchor="ctr"/>
                </a:tc>
                <a:tc>
                  <a:txBody>
                    <a:bodyPr/>
                    <a:lstStyle/>
                    <a:p>
                      <a:pPr algn="l"/>
                      <a:r>
                        <a:rPr lang="en-US" sz="1600" b="1" dirty="0">
                          <a:solidFill>
                            <a:schemeClr val="tx1"/>
                          </a:solidFill>
                          <a:latin typeface="Corbel" panose="020B0503020204020204" pitchFamily="34" charset="0"/>
                          <a:ea typeface="Open Sans" panose="020B0606030504020204" pitchFamily="34" charset="0"/>
                          <a:cs typeface="Open Sans" panose="020B0606030504020204" pitchFamily="34" charset="0"/>
                        </a:rPr>
                        <a:t>RATIONALE</a:t>
                      </a:r>
                    </a:p>
                  </a:txBody>
                  <a:tcPr anchor="ctr"/>
                </a:tc>
                <a:extLst>
                  <a:ext uri="{0D108BD9-81ED-4DB2-BD59-A6C34878D82A}">
                    <a16:rowId xmlns:a16="http://schemas.microsoft.com/office/drawing/2014/main" val="3317515711"/>
                  </a:ext>
                </a:extLst>
              </a:tr>
              <a:tr h="832721">
                <a:tc>
                  <a:txBody>
                    <a:bodyPr/>
                    <a:lstStyle/>
                    <a:p>
                      <a:r>
                        <a:rPr lang="en-US" sz="2000" b="0" dirty="0">
                          <a:solidFill>
                            <a:schemeClr val="tx1"/>
                          </a:solidFill>
                          <a:latin typeface="Corbel" panose="020B0503020204020204" pitchFamily="34" charset="0"/>
                          <a:ea typeface="Open Sans" panose="020B0606030504020204" pitchFamily="34" charset="0"/>
                          <a:cs typeface="Open Sans" panose="020B0606030504020204" pitchFamily="34" charset="0"/>
                        </a:rPr>
                        <a:t>LE/ESSE3380 4.00</a:t>
                      </a:r>
                    </a:p>
                    <a:p>
                      <a:r>
                        <a:rPr lang="en-US" sz="2000" b="0" dirty="0">
                          <a:solidFill>
                            <a:schemeClr val="tx1"/>
                          </a:solidFill>
                          <a:latin typeface="Corbel" panose="020B0503020204020204" pitchFamily="34" charset="0"/>
                          <a:ea typeface="Open Sans" panose="020B0606030504020204" pitchFamily="34" charset="0"/>
                          <a:cs typeface="Open Sans" panose="020B0606030504020204" pitchFamily="34" charset="0"/>
                        </a:rPr>
                        <a:t> Introduction to Mechatronics </a:t>
                      </a:r>
                    </a:p>
                    <a:p>
                      <a:endParaRPr lang="en-US" sz="2000" b="0" dirty="0">
                        <a:solidFill>
                          <a:schemeClr val="tx1"/>
                        </a:solidFill>
                        <a:latin typeface="Corbel" panose="020B05030202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strike="noStrike" baseline="0" noProof="0" dirty="0">
                          <a:solidFill>
                            <a:schemeClr val="tx1"/>
                          </a:solidFill>
                          <a:latin typeface="Corbel" panose="020B0503020204020204" pitchFamily="34" charset="0"/>
                        </a:rPr>
                        <a:t>Provides students with greater course selection and opportunities to learn information relevant to the field</a:t>
                      </a:r>
                      <a:r>
                        <a:rPr lang="en-US" sz="1600" dirty="0">
                          <a:solidFill>
                            <a:schemeClr val="tx1"/>
                          </a:solidFill>
                          <a:latin typeface="Corbel" panose="020B0503020204020204" pitchFamily="34" charset="0"/>
                        </a:rPr>
                        <a:t> </a:t>
                      </a:r>
                      <a:r>
                        <a:rPr lang="en-US" sz="1600" b="0" dirty="0">
                          <a:latin typeface="Corbel" panose="020B0503020204020204" pitchFamily="34" charset="0"/>
                        </a:rPr>
                        <a:t>of Mechatronics. </a:t>
                      </a:r>
                    </a:p>
                  </a:txBody>
                  <a:tcPr anchor="ctr"/>
                </a:tc>
                <a:extLst>
                  <a:ext uri="{0D108BD9-81ED-4DB2-BD59-A6C34878D82A}">
                    <a16:rowId xmlns:a16="http://schemas.microsoft.com/office/drawing/2014/main" val="733438482"/>
                  </a:ext>
                </a:extLst>
              </a:tr>
              <a:tr h="832721">
                <a:tc>
                  <a:txBody>
                    <a:bodyPr/>
                    <a:lstStyle/>
                    <a:p>
                      <a:pPr rtl="0" eaLnBrk="1" fontAlgn="auto" latinLnBrk="0" hangingPunct="1"/>
                      <a:r>
                        <a:rPr lang="en-US" sz="2000" b="0" dirty="0">
                          <a:effectLst/>
                          <a:latin typeface="Corbel" panose="020B0503020204020204" pitchFamily="34" charset="0"/>
                        </a:rPr>
                        <a:t>LE/ESSE4380 4.00</a:t>
                      </a:r>
                    </a:p>
                    <a:p>
                      <a:pPr rtl="0" eaLnBrk="1" fontAlgn="auto" latinLnBrk="0" hangingPunct="1"/>
                      <a:r>
                        <a:rPr lang="en-US" sz="2000" b="0" dirty="0">
                          <a:effectLst/>
                          <a:latin typeface="Corbel" panose="020B0503020204020204" pitchFamily="34" charset="0"/>
                        </a:rPr>
                        <a:t> Mechatronic Systems </a:t>
                      </a:r>
                      <a:r>
                        <a:rPr lang="en-US" sz="2000" b="0">
                          <a:effectLst/>
                          <a:latin typeface="Corbel" panose="020B0503020204020204" pitchFamily="34" charset="0"/>
                        </a:rPr>
                        <a:t>and Design</a:t>
                      </a:r>
                      <a:endParaRPr lang="en-CA" sz="2000" b="0" dirty="0">
                        <a:effectLst/>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strike="noStrike" baseline="0" noProof="0" dirty="0">
                          <a:solidFill>
                            <a:schemeClr val="tx1"/>
                          </a:solidFill>
                          <a:latin typeface="Corbel" panose="020B0503020204020204" pitchFamily="34" charset="0"/>
                        </a:rPr>
                        <a:t>Provides students with greater course selection and opportunities to learn information relevant to the field</a:t>
                      </a:r>
                      <a:r>
                        <a:rPr lang="en-US" sz="1600" dirty="0">
                          <a:solidFill>
                            <a:schemeClr val="tx1"/>
                          </a:solidFill>
                          <a:latin typeface="Corbel" panose="020B0503020204020204" pitchFamily="34" charset="0"/>
                        </a:rPr>
                        <a:t> </a:t>
                      </a:r>
                      <a:r>
                        <a:rPr lang="en-US" sz="1600" b="0" dirty="0">
                          <a:latin typeface="Corbel" panose="020B0503020204020204" pitchFamily="34" charset="0"/>
                        </a:rPr>
                        <a:t>of Mechatronics. </a:t>
                      </a:r>
                    </a:p>
                    <a:p>
                      <a:pPr algn="l"/>
                      <a:endParaRPr lang="en-US" sz="1600" b="1" dirty="0">
                        <a:solidFill>
                          <a:schemeClr val="tx1"/>
                        </a:solidFill>
                        <a:latin typeface="Corbel" panose="020B05030202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813665696"/>
                  </a:ext>
                </a:extLst>
              </a:tr>
            </a:tbl>
          </a:graphicData>
        </a:graphic>
      </p:graphicFrame>
    </p:spTree>
    <p:extLst>
      <p:ext uri="{BB962C8B-B14F-4D97-AF65-F5344CB8AC3E}">
        <p14:creationId xmlns:p14="http://schemas.microsoft.com/office/powerpoint/2010/main" val="80640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A176-F869-8E06-0F93-B2F54D52D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5FBF5-5AC5-4F93-D470-AA2054A8B254}"/>
              </a:ext>
            </a:extLst>
          </p:cNvPr>
          <p:cNvSpPr>
            <a:spLocks noGrp="1"/>
          </p:cNvSpPr>
          <p:nvPr>
            <p:ph type="title"/>
          </p:nvPr>
        </p:nvSpPr>
        <p:spPr/>
        <p:txBody>
          <a:bodyPr wrap="square" anchor="ctr">
            <a:normAutofit/>
          </a:bodyPr>
          <a:lstStyle/>
          <a:p>
            <a:r>
              <a:rPr lang="en-CA" sz="4400" dirty="0"/>
              <a:t>2025/2026 Technical Electives*</a:t>
            </a:r>
            <a:endParaRPr lang="en-US" dirty="0"/>
          </a:p>
        </p:txBody>
      </p:sp>
      <p:sp>
        <p:nvSpPr>
          <p:cNvPr id="8" name="TextBox 7">
            <a:extLst>
              <a:ext uri="{FF2B5EF4-FFF2-40B4-BE49-F238E27FC236}">
                <a16:creationId xmlns:a16="http://schemas.microsoft.com/office/drawing/2014/main" id="{3B874E7B-6021-470A-6D79-8E4F93ECF924}"/>
              </a:ext>
            </a:extLst>
          </p:cNvPr>
          <p:cNvSpPr txBox="1"/>
          <p:nvPr/>
        </p:nvSpPr>
        <p:spPr>
          <a:xfrm>
            <a:off x="1222549" y="6276561"/>
            <a:ext cx="9589241" cy="341632"/>
          </a:xfrm>
          <a:prstGeom prst="rect">
            <a:avLst/>
          </a:prstGeom>
          <a:noFill/>
        </p:spPr>
        <p:txBody>
          <a:bodyPr wrap="square">
            <a:spAutoFit/>
          </a:bodyPr>
          <a:lstStyle/>
          <a:p>
            <a:pPr lvl="1" indent="-731838">
              <a:lnSpc>
                <a:spcPct val="90000"/>
              </a:lnSpc>
              <a:buClr>
                <a:schemeClr val="tx1"/>
              </a:buClr>
              <a:buNone/>
            </a:pPr>
            <a:r>
              <a:rPr lang="en-CA" sz="1800" b="0" dirty="0"/>
              <a:t>*Please note that this list is subject to change</a:t>
            </a:r>
          </a:p>
        </p:txBody>
      </p:sp>
      <p:graphicFrame>
        <p:nvGraphicFramePr>
          <p:cNvPr id="4" name="Table 3">
            <a:extLst>
              <a:ext uri="{FF2B5EF4-FFF2-40B4-BE49-F238E27FC236}">
                <a16:creationId xmlns:a16="http://schemas.microsoft.com/office/drawing/2014/main" id="{C9BBB9B1-15ED-0E6D-8BA5-476574165E97}"/>
              </a:ext>
            </a:extLst>
          </p:cNvPr>
          <p:cNvGraphicFramePr>
            <a:graphicFrameLocks noGrp="1"/>
          </p:cNvGraphicFramePr>
          <p:nvPr>
            <p:extLst>
              <p:ext uri="{D42A27DB-BD31-4B8C-83A1-F6EECF244321}">
                <p14:modId xmlns:p14="http://schemas.microsoft.com/office/powerpoint/2010/main" val="784096989"/>
              </p:ext>
            </p:extLst>
          </p:nvPr>
        </p:nvGraphicFramePr>
        <p:xfrm>
          <a:off x="1222549" y="1271098"/>
          <a:ext cx="9746897" cy="4876430"/>
        </p:xfrm>
        <a:graphic>
          <a:graphicData uri="http://schemas.openxmlformats.org/drawingml/2006/table">
            <a:tbl>
              <a:tblPr/>
              <a:tblGrid>
                <a:gridCol w="1108589">
                  <a:extLst>
                    <a:ext uri="{9D8B030D-6E8A-4147-A177-3AD203B41FA5}">
                      <a16:colId xmlns:a16="http://schemas.microsoft.com/office/drawing/2014/main" val="1837109077"/>
                    </a:ext>
                  </a:extLst>
                </a:gridCol>
                <a:gridCol w="1726482">
                  <a:extLst>
                    <a:ext uri="{9D8B030D-6E8A-4147-A177-3AD203B41FA5}">
                      <a16:colId xmlns:a16="http://schemas.microsoft.com/office/drawing/2014/main" val="3958518514"/>
                    </a:ext>
                  </a:extLst>
                </a:gridCol>
                <a:gridCol w="2554680">
                  <a:extLst>
                    <a:ext uri="{9D8B030D-6E8A-4147-A177-3AD203B41FA5}">
                      <a16:colId xmlns:a16="http://schemas.microsoft.com/office/drawing/2014/main" val="115369475"/>
                    </a:ext>
                  </a:extLst>
                </a:gridCol>
                <a:gridCol w="4357146">
                  <a:extLst>
                    <a:ext uri="{9D8B030D-6E8A-4147-A177-3AD203B41FA5}">
                      <a16:colId xmlns:a16="http://schemas.microsoft.com/office/drawing/2014/main" val="3701002588"/>
                    </a:ext>
                  </a:extLst>
                </a:gridCol>
              </a:tblGrid>
              <a:tr h="393581">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Recommended Term</a:t>
                      </a:r>
                    </a:p>
                  </a:txBody>
                  <a:tcPr marL="4791" marR="4791" marT="4791" marB="34496"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Course Code</a:t>
                      </a:r>
                    </a:p>
                  </a:txBody>
                  <a:tcPr marL="4791" marR="4791" marT="4791" marB="34496"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Course Title</a:t>
                      </a:r>
                    </a:p>
                  </a:txBody>
                  <a:tcPr marL="4791" marR="4791" marT="4791" marB="34496"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Notes / Prerequisites</a:t>
                      </a:r>
                    </a:p>
                  </a:txBody>
                  <a:tcPr marL="4791" marR="4791" marT="4791" marB="34496"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29303169"/>
                  </a:ext>
                </a:extLst>
              </a:tr>
              <a:tr h="430483">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LE/MECH4201 3.00</a:t>
                      </a:r>
                    </a:p>
                  </a:txBody>
                  <a:tcPr marL="4791" marR="4791" marT="4791" marB="34496"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Transport Phenomena</a:t>
                      </a:r>
                    </a:p>
                  </a:txBody>
                  <a:tcPr marL="4791" marR="4791" marT="4791" marB="34496"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CA" sz="1200" b="0" i="0" u="none" strike="noStrike">
                          <a:solidFill>
                            <a:srgbClr val="808080"/>
                          </a:solidFill>
                          <a:effectLst/>
                          <a:latin typeface="Arial" panose="020B0604020202020204" pitchFamily="34" charset="0"/>
                          <a:cs typeface="Arial" panose="020B0604020202020204" pitchFamily="34" charset="0"/>
                        </a:rPr>
                        <a:t>Prerequisites: LE/MECH 3201 3.00; LE/MECH 3203 3.00</a:t>
                      </a:r>
                    </a:p>
                  </a:txBody>
                  <a:tcPr marL="4791" marR="4791" marT="4791" marB="34496"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572992925"/>
                  </a:ext>
                </a:extLst>
              </a:tr>
              <a:tr h="542216">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dirty="0">
                          <a:latin typeface="Arial" panose="020B0604020202020204" pitchFamily="34" charset="0"/>
                          <a:cs typeface="Arial" panose="020B0604020202020204" pitchFamily="34" charset="0"/>
                        </a:rPr>
                        <a:t>LE/MECH4202 3.00</a:t>
                      </a:r>
                    </a:p>
                  </a:txBody>
                  <a:tcPr marL="4791" marR="4791" marT="4791" marB="34496" anchor="ctr">
                    <a:lnL>
                      <a:noFill/>
                    </a:lnL>
                    <a:lnR>
                      <a:noFill/>
                    </a:lnR>
                    <a:lnT>
                      <a:noFill/>
                    </a:lnT>
                    <a:lnB>
                      <a:noFill/>
                    </a:lnB>
                    <a:no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Aerodynamics</a:t>
                      </a:r>
                    </a:p>
                  </a:txBody>
                  <a:tcPr marL="4791" marR="4791" marT="4791" marB="34496" anchor="ctr">
                    <a:lnL>
                      <a:noFill/>
                    </a:lnL>
                    <a:lnR>
                      <a:noFill/>
                    </a:lnR>
                    <a:lnT>
                      <a:noFill/>
                    </a:lnT>
                    <a:lnB>
                      <a:noFill/>
                    </a:lnB>
                    <a:noFill/>
                  </a:tcPr>
                </a:tc>
                <a:tc>
                  <a:txBody>
                    <a:bodyPr/>
                    <a:lstStyle/>
                    <a:p>
                      <a:pPr algn="l" fontAlgn="ctr"/>
                      <a:r>
                        <a:rPr lang="en-US" sz="1200" b="0" i="0" u="none" strike="noStrike">
                          <a:solidFill>
                            <a:srgbClr val="808080"/>
                          </a:solidFill>
                          <a:effectLst/>
                          <a:latin typeface="Arial" panose="020B0604020202020204" pitchFamily="34" charset="0"/>
                          <a:cs typeface="Arial" panose="020B0604020202020204" pitchFamily="34" charset="0"/>
                        </a:rPr>
                        <a:t>Prerequisites: LE/MECH 2301 3.00, LE/MECH 3202 3.00, and LE/MECH 2401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90299860"/>
                  </a:ext>
                </a:extLst>
              </a:tr>
              <a:tr h="430483">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LE/MECH4203 3.00</a:t>
                      </a:r>
                    </a:p>
                  </a:txBody>
                  <a:tcPr marL="4791" marR="4791" marT="4791" marB="34496" anchor="ctr">
                    <a:lnL>
                      <a:noFill/>
                    </a:lnL>
                    <a:lnR>
                      <a:noFill/>
                    </a:lnR>
                    <a:lnT>
                      <a:noFill/>
                    </a:lnT>
                    <a:lnB>
                      <a:noFill/>
                    </a:lnB>
                    <a:solidFill>
                      <a:srgbClr val="D9D9D9"/>
                    </a:solid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Energy Conversion and Storage </a:t>
                      </a:r>
                    </a:p>
                  </a:txBody>
                  <a:tcPr marL="4791" marR="4791" marT="4791" marB="34496" anchor="ctr">
                    <a:lnL>
                      <a:noFill/>
                    </a:lnL>
                    <a:lnR>
                      <a:noFill/>
                    </a:lnR>
                    <a:lnT>
                      <a:noFill/>
                    </a:lnT>
                    <a:lnB>
                      <a:noFill/>
                    </a:lnB>
                    <a:solidFill>
                      <a:srgbClr val="D9D9D9"/>
                    </a:solidFill>
                  </a:tcPr>
                </a:tc>
                <a:tc>
                  <a:txBody>
                    <a:bodyPr/>
                    <a:lstStyle/>
                    <a:p>
                      <a:pPr algn="l" fontAlgn="ctr"/>
                      <a:r>
                        <a:rPr lang="fr-FR" sz="1200" b="0" i="0" u="none" strike="noStrike">
                          <a:solidFill>
                            <a:srgbClr val="808080"/>
                          </a:solidFill>
                          <a:effectLst/>
                          <a:latin typeface="Arial" panose="020B0604020202020204" pitchFamily="34" charset="0"/>
                          <a:cs typeface="Arial" panose="020B0604020202020204" pitchFamily="34" charset="0"/>
                        </a:rPr>
                        <a:t>Pre-requisites: LE/MECH 3401 3.00 and LE/EECS 1021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914804495"/>
                  </a:ext>
                </a:extLst>
              </a:tr>
              <a:tr h="627579">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dirty="0">
                          <a:latin typeface="Arial" panose="020B0604020202020204" pitchFamily="34" charset="0"/>
                          <a:cs typeface="Arial" panose="020B0604020202020204" pitchFamily="34" charset="0"/>
                        </a:rPr>
                        <a:t>LE/MECH4403 3.00</a:t>
                      </a:r>
                    </a:p>
                  </a:txBody>
                  <a:tcPr marL="4791" marR="4791" marT="4791" marB="34496" anchor="ctr">
                    <a:lnL>
                      <a:noFill/>
                    </a:lnL>
                    <a:lnR>
                      <a:noFill/>
                    </a:lnR>
                    <a:lnT>
                      <a:noFill/>
                    </a:lnT>
                    <a:lnB>
                      <a:noFill/>
                    </a:lnB>
                    <a:noFill/>
                  </a:tcP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Artificial Intelligence and Generative Design for Mechanical Systems </a:t>
                      </a:r>
                    </a:p>
                  </a:txBody>
                  <a:tcPr marL="4791" marR="4791" marT="4791" marB="34496" anchor="ctr">
                    <a:lnL>
                      <a:noFill/>
                    </a:lnL>
                    <a:lnR>
                      <a:noFill/>
                    </a:lnR>
                    <a:lnT>
                      <a:noFill/>
                    </a:lnT>
                    <a:lnB>
                      <a:noFill/>
                    </a:lnB>
                    <a:noFill/>
                  </a:tcPr>
                </a:tc>
                <a:tc>
                  <a:txBody>
                    <a:bodyPr/>
                    <a:lstStyle/>
                    <a:p>
                      <a:pPr algn="l" fontAlgn="ctr"/>
                      <a:r>
                        <a:rPr lang="fr-FR" sz="1200" b="0" i="0" u="none" strike="noStrike">
                          <a:solidFill>
                            <a:srgbClr val="808080"/>
                          </a:solidFill>
                          <a:effectLst/>
                          <a:latin typeface="Arial" panose="020B0604020202020204" pitchFamily="34" charset="0"/>
                          <a:cs typeface="Arial" panose="020B0604020202020204" pitchFamily="34" charset="0"/>
                        </a:rPr>
                        <a:t>Pre-requisites: LE/MECH 3401 3.00 and LE/EECS 1021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94668760"/>
                  </a:ext>
                </a:extLst>
              </a:tr>
              <a:tr h="542216">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LE/MECH4510 3.00</a:t>
                      </a:r>
                    </a:p>
                  </a:txBody>
                  <a:tcPr marL="4791" marR="4791" marT="4791" marB="34496" anchor="ctr">
                    <a:lnL>
                      <a:noFill/>
                    </a:lnL>
                    <a:lnR>
                      <a:noFill/>
                    </a:lnR>
                    <a:lnT>
                      <a:noFill/>
                    </a:lnT>
                    <a:lnB>
                      <a:noFill/>
                    </a:lnB>
                    <a:solidFill>
                      <a:srgbClr val="D9D9D9"/>
                    </a:solidFill>
                  </a:tcPr>
                </a:tc>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Advanced Mechanical Technologies </a:t>
                      </a:r>
                    </a:p>
                  </a:txBody>
                  <a:tcPr marL="4791" marR="4791" marT="4791" marB="34496" anchor="ctr">
                    <a:lnL>
                      <a:noFill/>
                    </a:lnL>
                    <a:lnR>
                      <a:noFill/>
                    </a:lnR>
                    <a:lnT>
                      <a:noFill/>
                    </a:lnT>
                    <a:lnB>
                      <a:noFill/>
                    </a:lnB>
                    <a:solidFill>
                      <a:srgbClr val="D9D9D9"/>
                    </a:solidFill>
                  </a:tcPr>
                </a:tc>
                <a:tc>
                  <a:txBody>
                    <a:bodyPr/>
                    <a:lstStyle/>
                    <a:p>
                      <a:pPr algn="l" fontAlgn="ctr"/>
                      <a:r>
                        <a:rPr lang="en-US" sz="1200" b="0" i="0" u="none" strike="noStrike">
                          <a:solidFill>
                            <a:srgbClr val="808080"/>
                          </a:solidFill>
                          <a:effectLst/>
                          <a:latin typeface="Arial" panose="020B0604020202020204" pitchFamily="34" charset="0"/>
                          <a:cs typeface="Arial" panose="020B0604020202020204" pitchFamily="34" charset="0"/>
                        </a:rPr>
                        <a:t>Prerequisites: SC/MATH 2015 3.00, LE/MECH 2202 3.00, and LE/MECH 3503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157556673"/>
                  </a:ext>
                </a:extLst>
              </a:tr>
              <a:tr h="542216">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dirty="0">
                          <a:latin typeface="Arial" panose="020B0604020202020204" pitchFamily="34" charset="0"/>
                          <a:cs typeface="Arial" panose="020B0604020202020204" pitchFamily="34" charset="0"/>
                        </a:rPr>
                        <a:t>LE/MECH4512 3.00</a:t>
                      </a:r>
                    </a:p>
                  </a:txBody>
                  <a:tcPr marL="4791" marR="4791" marT="4791" marB="34496" anchor="ctr">
                    <a:lnL>
                      <a:noFill/>
                    </a:lnL>
                    <a:lnR>
                      <a:noFill/>
                    </a:lnR>
                    <a:lnT>
                      <a:noFill/>
                    </a:lnT>
                    <a:lnB>
                      <a:noFill/>
                    </a:lnB>
                    <a:no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Principles of Bioengineering </a:t>
                      </a:r>
                    </a:p>
                  </a:txBody>
                  <a:tcPr marL="4791" marR="4791" marT="4791" marB="34496" anchor="ctr">
                    <a:lnL>
                      <a:noFill/>
                    </a:lnL>
                    <a:lnR>
                      <a:noFill/>
                    </a:lnR>
                    <a:lnT>
                      <a:noFill/>
                    </a:lnT>
                    <a:lnB>
                      <a:noFill/>
                    </a:lnB>
                    <a:noFill/>
                  </a:tcPr>
                </a:tc>
                <a:tc>
                  <a:txBody>
                    <a:bodyPr/>
                    <a:lstStyle/>
                    <a:p>
                      <a:pPr algn="l" fontAlgn="ctr"/>
                      <a:r>
                        <a:rPr lang="en-US" sz="1200" b="0" i="0" u="none" strike="noStrike">
                          <a:solidFill>
                            <a:srgbClr val="808080"/>
                          </a:solidFill>
                          <a:effectLst/>
                          <a:latin typeface="Arial" panose="020B0604020202020204" pitchFamily="34" charset="0"/>
                          <a:cs typeface="Arial" panose="020B0604020202020204" pitchFamily="34" charset="0"/>
                        </a:rPr>
                        <a:t>Pre-requisites: 21 3000-level science or engineering credits including LE/MECH 3503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287289737"/>
                  </a:ext>
                </a:extLst>
              </a:tr>
              <a:tr h="298128">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LE/ENG 4650 3.00</a:t>
                      </a:r>
                    </a:p>
                  </a:txBody>
                  <a:tcPr marL="4791" marR="4791" marT="4791" marB="34496" anchor="ctr">
                    <a:lnL>
                      <a:noFill/>
                    </a:lnL>
                    <a:lnR>
                      <a:noFill/>
                    </a:lnR>
                    <a:lnT>
                      <a:noFill/>
                    </a:lnT>
                    <a:lnB>
                      <a:noFill/>
                    </a:lnB>
                    <a:solidFill>
                      <a:srgbClr val="D9D9D9"/>
                    </a:solid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Feedback Control Systems </a:t>
                      </a:r>
                    </a:p>
                  </a:txBody>
                  <a:tcPr marL="4791" marR="4791" marT="4791" marB="34496" anchor="ctr">
                    <a:lnL>
                      <a:noFill/>
                    </a:lnL>
                    <a:lnR>
                      <a:noFill/>
                    </a:lnR>
                    <a:lnT>
                      <a:noFill/>
                    </a:lnT>
                    <a:lnB>
                      <a:noFill/>
                    </a:lnB>
                    <a:solidFill>
                      <a:srgbClr val="D9D9D9"/>
                    </a:solidFill>
                  </a:tcPr>
                </a:tc>
                <a:tc>
                  <a:txBody>
                    <a:bodyPr/>
                    <a:lstStyle/>
                    <a:p>
                      <a:pPr algn="l" fontAlgn="ctr"/>
                      <a:r>
                        <a:rPr lang="fr-FR" sz="1200" b="0" i="0" u="none" strike="noStrike">
                          <a:solidFill>
                            <a:srgbClr val="808080"/>
                          </a:solidFill>
                          <a:effectLst/>
                          <a:latin typeface="Arial" panose="020B0604020202020204" pitchFamily="34" charset="0"/>
                          <a:cs typeface="Arial" panose="020B0604020202020204" pitchFamily="34" charset="0"/>
                        </a:rPr>
                        <a:t>Prerequisites: LE/ENG 4550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69001005"/>
                  </a:ext>
                </a:extLst>
              </a:tr>
              <a:tr h="430483">
                <a:tc>
                  <a:txBody>
                    <a:bodyPr/>
                    <a:lstStyle/>
                    <a:p>
                      <a:pPr algn="ctr" fontAlgn="ctr"/>
                      <a:r>
                        <a:rPr lang="en-CA" sz="1200" b="1" i="0" u="none" strike="noStrike">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a:latin typeface="Arial" panose="020B0604020202020204" pitchFamily="34" charset="0"/>
                          <a:cs typeface="Arial" panose="020B0604020202020204" pitchFamily="34" charset="0"/>
                        </a:rPr>
                        <a:t>LE/MECH 4301 3.0</a:t>
                      </a:r>
                    </a:p>
                  </a:txBody>
                  <a:tcPr marL="4791" marR="4791" marT="4791" marB="34496" anchor="ctr">
                    <a:lnL>
                      <a:noFill/>
                    </a:lnL>
                    <a:lnR>
                      <a:noFill/>
                    </a:lnR>
                    <a:lnT>
                      <a:noFill/>
                    </a:lnT>
                    <a:lnB>
                      <a:noFill/>
                    </a:lnB>
                    <a:no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Introduction to Composite Materials </a:t>
                      </a:r>
                    </a:p>
                  </a:txBody>
                  <a:tcPr marL="4791" marR="4791" marT="4791" marB="34496" anchor="ctr">
                    <a:lnL>
                      <a:noFill/>
                    </a:lnL>
                    <a:lnR>
                      <a:noFill/>
                    </a:lnR>
                    <a:lnT>
                      <a:noFill/>
                    </a:lnT>
                    <a:lnB>
                      <a:noFill/>
                    </a:lnB>
                    <a:noFill/>
                  </a:tcPr>
                </a:tc>
                <a:tc>
                  <a:txBody>
                    <a:bodyPr/>
                    <a:lstStyle/>
                    <a:p>
                      <a:pPr algn="l" fontAlgn="ctr"/>
                      <a:r>
                        <a:rPr lang="en-US" sz="1200" b="0" i="0" u="none" strike="noStrike" dirty="0">
                          <a:solidFill>
                            <a:srgbClr val="808080"/>
                          </a:solidFill>
                          <a:effectLst/>
                          <a:latin typeface="Arial" panose="020B0604020202020204" pitchFamily="34" charset="0"/>
                          <a:cs typeface="Arial" panose="020B0604020202020204" pitchFamily="34" charset="0"/>
                        </a:rPr>
                        <a:t>Prerequisites: SC/MATH 1025 3.00 and LE/MECH 3502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999826542"/>
                  </a:ext>
                </a:extLst>
              </a:tr>
              <a:tr h="627579">
                <a:tc>
                  <a:txBody>
                    <a:bodyPr/>
                    <a:lstStyle/>
                    <a:p>
                      <a:pPr algn="ctr" fontAlgn="ctr"/>
                      <a:r>
                        <a:rPr lang="en-CA" sz="1200" b="1" i="0" u="none" strike="noStrike">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LE/ESSE 3380 4.0</a:t>
                      </a:r>
                    </a:p>
                  </a:txBody>
                  <a:tcPr marL="4791" marR="4791" marT="4791" marB="34496"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Introduction to Mechatronics </a:t>
                      </a:r>
                    </a:p>
                  </a:txBody>
                  <a:tcPr marL="4791" marR="4791" marT="4791" marB="34496"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fr-FR" sz="1200" b="0" i="0" u="none" strike="noStrike" kern="1200" dirty="0">
                          <a:solidFill>
                            <a:srgbClr val="808080"/>
                          </a:solidFill>
                          <a:effectLst/>
                          <a:latin typeface="Arial" panose="020B0604020202020204" pitchFamily="34" charset="0"/>
                          <a:ea typeface="+mn-ea"/>
                          <a:cs typeface="Arial" panose="020B0604020202020204" pitchFamily="34" charset="0"/>
                        </a:rPr>
                        <a:t>Co-</a:t>
                      </a:r>
                      <a:r>
                        <a:rPr lang="fr-FR" sz="1200" b="0" i="0" u="none" strike="noStrike" kern="1200" dirty="0" err="1">
                          <a:solidFill>
                            <a:srgbClr val="808080"/>
                          </a:solidFill>
                          <a:effectLst/>
                          <a:latin typeface="Arial" panose="020B0604020202020204" pitchFamily="34" charset="0"/>
                          <a:ea typeface="+mn-ea"/>
                          <a:cs typeface="Arial" panose="020B0604020202020204" pitchFamily="34" charset="0"/>
                        </a:rPr>
                        <a:t>requisites</a:t>
                      </a:r>
                      <a:r>
                        <a:rPr lang="fr-FR" sz="1200" b="0" i="0" u="none" strike="noStrike" kern="1200" dirty="0">
                          <a:solidFill>
                            <a:srgbClr val="808080"/>
                          </a:solidFill>
                          <a:effectLst/>
                          <a:latin typeface="Arial" panose="020B0604020202020204" pitchFamily="34" charset="0"/>
                          <a:ea typeface="+mn-ea"/>
                          <a:cs typeface="Arial" panose="020B0604020202020204" pitchFamily="34" charset="0"/>
                        </a:rPr>
                        <a:t>: LE/MECH 3302 3.00; </a:t>
                      </a:r>
                      <a:r>
                        <a:rPr lang="fr-FR" sz="1200" b="0" i="0" u="none" strike="noStrike" kern="1200" dirty="0" err="1">
                          <a:solidFill>
                            <a:srgbClr val="808080"/>
                          </a:solidFill>
                          <a:effectLst/>
                          <a:latin typeface="Arial" panose="020B0604020202020204" pitchFamily="34" charset="0"/>
                          <a:ea typeface="+mn-ea"/>
                          <a:cs typeface="Arial" panose="020B0604020202020204" pitchFamily="34" charset="0"/>
                        </a:rPr>
                        <a:t>Prerequisites</a:t>
                      </a:r>
                      <a:r>
                        <a:rPr lang="fr-FR" sz="1200" b="0" i="0" u="none" strike="noStrike" kern="1200" dirty="0">
                          <a:solidFill>
                            <a:srgbClr val="808080"/>
                          </a:solidFill>
                          <a:effectLst/>
                          <a:latin typeface="Arial" panose="020B0604020202020204" pitchFamily="34" charset="0"/>
                          <a:ea typeface="+mn-ea"/>
                          <a:cs typeface="Arial" panose="020B0604020202020204" pitchFamily="34" charset="0"/>
                        </a:rPr>
                        <a:t>: LE/MECH 2401 3.00; SC/PHYS3050 3.00 or LE/EECS 3505 3.00</a:t>
                      </a:r>
                      <a:endParaRPr lang="en-CA" sz="1200" b="0" i="0" u="none" strike="noStrike" kern="1200" dirty="0">
                        <a:solidFill>
                          <a:srgbClr val="808080"/>
                        </a:solidFill>
                        <a:effectLst/>
                        <a:latin typeface="Arial" panose="020B0604020202020204" pitchFamily="34" charset="0"/>
                        <a:ea typeface="+mn-ea"/>
                        <a:cs typeface="Arial" panose="020B0604020202020204" pitchFamily="34" charset="0"/>
                      </a:endParaRPr>
                    </a:p>
                  </a:txBody>
                  <a:tcPr marL="4791" marR="4791" marT="4791" marB="34496"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2469572"/>
                  </a:ext>
                </a:extLst>
              </a:tr>
            </a:tbl>
          </a:graphicData>
        </a:graphic>
      </p:graphicFrame>
    </p:spTree>
    <p:extLst>
      <p:ext uri="{BB962C8B-B14F-4D97-AF65-F5344CB8AC3E}">
        <p14:creationId xmlns:p14="http://schemas.microsoft.com/office/powerpoint/2010/main" val="12393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3C6D-B3CC-8E5F-37B0-B4D2FF3B8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A34D1-2A47-7310-CDD2-601D3777EB9E}"/>
              </a:ext>
            </a:extLst>
          </p:cNvPr>
          <p:cNvSpPr>
            <a:spLocks noGrp="1"/>
          </p:cNvSpPr>
          <p:nvPr>
            <p:ph type="title"/>
          </p:nvPr>
        </p:nvSpPr>
        <p:spPr/>
        <p:txBody>
          <a:bodyPr wrap="square" anchor="ctr">
            <a:normAutofit fontScale="90000"/>
          </a:bodyPr>
          <a:lstStyle/>
          <a:p>
            <a:r>
              <a:rPr lang="en-CA" sz="4400" dirty="0"/>
              <a:t>Courses that are Available in Summer 2025</a:t>
            </a:r>
            <a:endParaRPr lang="en-US" dirty="0"/>
          </a:p>
        </p:txBody>
      </p:sp>
      <p:sp>
        <p:nvSpPr>
          <p:cNvPr id="8" name="TextBox 7">
            <a:extLst>
              <a:ext uri="{FF2B5EF4-FFF2-40B4-BE49-F238E27FC236}">
                <a16:creationId xmlns:a16="http://schemas.microsoft.com/office/drawing/2014/main" id="{31A4E9E9-5BE6-87A6-32EE-DD4FB52CF2F0}"/>
              </a:ext>
            </a:extLst>
          </p:cNvPr>
          <p:cNvSpPr txBox="1"/>
          <p:nvPr/>
        </p:nvSpPr>
        <p:spPr>
          <a:xfrm>
            <a:off x="1222549" y="6276561"/>
            <a:ext cx="9589241" cy="341632"/>
          </a:xfrm>
          <a:prstGeom prst="rect">
            <a:avLst/>
          </a:prstGeom>
          <a:noFill/>
        </p:spPr>
        <p:txBody>
          <a:bodyPr wrap="square">
            <a:spAutoFit/>
          </a:bodyPr>
          <a:lstStyle/>
          <a:p>
            <a:pPr lvl="1" indent="-731838">
              <a:lnSpc>
                <a:spcPct val="90000"/>
              </a:lnSpc>
              <a:buClr>
                <a:schemeClr val="tx1"/>
              </a:buClr>
              <a:buNone/>
            </a:pPr>
            <a:r>
              <a:rPr lang="en-CA" sz="1800" b="0" dirty="0"/>
              <a:t>*Please note that this list is subject </a:t>
            </a:r>
            <a:r>
              <a:rPr lang="en-CA" sz="1800" b="0"/>
              <a:t>to change</a:t>
            </a:r>
            <a:endParaRPr lang="en-CA" sz="1800" b="0" dirty="0"/>
          </a:p>
        </p:txBody>
      </p:sp>
      <p:graphicFrame>
        <p:nvGraphicFramePr>
          <p:cNvPr id="6" name="Table 5">
            <a:extLst>
              <a:ext uri="{FF2B5EF4-FFF2-40B4-BE49-F238E27FC236}">
                <a16:creationId xmlns:a16="http://schemas.microsoft.com/office/drawing/2014/main" id="{7493B117-A151-FD66-F751-C47ACBAFC422}"/>
              </a:ext>
            </a:extLst>
          </p:cNvPr>
          <p:cNvGraphicFramePr>
            <a:graphicFrameLocks noGrp="1"/>
          </p:cNvGraphicFramePr>
          <p:nvPr>
            <p:extLst>
              <p:ext uri="{D42A27DB-BD31-4B8C-83A1-F6EECF244321}">
                <p14:modId xmlns:p14="http://schemas.microsoft.com/office/powerpoint/2010/main" val="3589122359"/>
              </p:ext>
            </p:extLst>
          </p:nvPr>
        </p:nvGraphicFramePr>
        <p:xfrm>
          <a:off x="515938" y="1365709"/>
          <a:ext cx="11188700" cy="4702845"/>
        </p:xfrm>
        <a:graphic>
          <a:graphicData uri="http://schemas.openxmlformats.org/drawingml/2006/table">
            <a:tbl>
              <a:tblPr/>
              <a:tblGrid>
                <a:gridCol w="2070209">
                  <a:extLst>
                    <a:ext uri="{9D8B030D-6E8A-4147-A177-3AD203B41FA5}">
                      <a16:colId xmlns:a16="http://schemas.microsoft.com/office/drawing/2014/main" val="1132519978"/>
                    </a:ext>
                  </a:extLst>
                </a:gridCol>
                <a:gridCol w="3601293">
                  <a:extLst>
                    <a:ext uri="{9D8B030D-6E8A-4147-A177-3AD203B41FA5}">
                      <a16:colId xmlns:a16="http://schemas.microsoft.com/office/drawing/2014/main" val="2428067891"/>
                    </a:ext>
                  </a:extLst>
                </a:gridCol>
                <a:gridCol w="5517198">
                  <a:extLst>
                    <a:ext uri="{9D8B030D-6E8A-4147-A177-3AD203B41FA5}">
                      <a16:colId xmlns:a16="http://schemas.microsoft.com/office/drawing/2014/main" val="2115508516"/>
                    </a:ext>
                  </a:extLst>
                </a:gridCol>
              </a:tblGrid>
              <a:tr h="610293">
                <a:tc>
                  <a:txBody>
                    <a:bodyPr/>
                    <a:lstStyle/>
                    <a:p>
                      <a:pPr algn="l" fontAlgn="b"/>
                      <a:r>
                        <a:rPr lang="en-CA" sz="1300" b="1" i="0" u="none" strike="noStrike">
                          <a:solidFill>
                            <a:srgbClr val="000000"/>
                          </a:solidFill>
                          <a:effectLst/>
                          <a:latin typeface="Arial" panose="020B0604020202020204" pitchFamily="34" charset="0"/>
                        </a:rPr>
                        <a:t>Course</a:t>
                      </a:r>
                    </a:p>
                  </a:txBody>
                  <a:tcPr marL="5983" marR="5983" marT="5983" marB="43079"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CA" sz="1300" b="1" i="0" u="none" strike="noStrike">
                          <a:solidFill>
                            <a:srgbClr val="000000"/>
                          </a:solidFill>
                          <a:effectLst/>
                          <a:latin typeface="Arial" panose="020B0604020202020204" pitchFamily="34" charset="0"/>
                        </a:rPr>
                        <a:t>Coure Title</a:t>
                      </a:r>
                    </a:p>
                  </a:txBody>
                  <a:tcPr marL="5983" marR="5983" marT="5983" marB="43079"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CA" sz="1300" b="1" i="0" u="none" strike="noStrike">
                          <a:solidFill>
                            <a:srgbClr val="000000"/>
                          </a:solidFill>
                          <a:effectLst/>
                          <a:latin typeface="Arial" panose="020B0604020202020204" pitchFamily="34" charset="0"/>
                        </a:rPr>
                        <a:t>Prerequisites/Notes</a:t>
                      </a:r>
                    </a:p>
                  </a:txBody>
                  <a:tcPr marL="5983" marR="5983" marT="5983" marB="43079"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803621582"/>
                  </a:ext>
                </a:extLst>
              </a:tr>
              <a:tr h="682092">
                <a:tc>
                  <a:txBody>
                    <a:bodyPr/>
                    <a:lstStyle/>
                    <a:p>
                      <a:pPr algn="l" fontAlgn="ctr"/>
                      <a:r>
                        <a:rPr lang="en-CA" sz="1300" b="0" i="0" u="none" strike="noStrike">
                          <a:solidFill>
                            <a:srgbClr val="000000"/>
                          </a:solidFill>
                          <a:effectLst/>
                          <a:latin typeface="Arial" panose="020B0604020202020204" pitchFamily="34" charset="0"/>
                        </a:rPr>
                        <a:t>LE/MECH 2201 3.00</a:t>
                      </a:r>
                    </a:p>
                  </a:txBody>
                  <a:tcPr marL="5983" marR="5983" marT="5983" marB="43079" anchor="ctr">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r>
                        <a:rPr lang="en-CA" sz="1300" b="0" i="0" u="none" strike="noStrike">
                          <a:solidFill>
                            <a:srgbClr val="000000"/>
                          </a:solidFill>
                          <a:effectLst/>
                          <a:latin typeface="Arial" panose="020B0604020202020204" pitchFamily="34" charset="0"/>
                        </a:rPr>
                        <a:t>Thermodynamics</a:t>
                      </a:r>
                    </a:p>
                  </a:txBody>
                  <a:tcPr marL="5983" marR="5983" marT="5983" marB="43079"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r>
                        <a:rPr lang="fr-FR" sz="1300" b="0" i="0" u="none" strike="noStrike">
                          <a:solidFill>
                            <a:srgbClr val="808080"/>
                          </a:solidFill>
                          <a:effectLst/>
                          <a:latin typeface="Arial" panose="020B0604020202020204" pitchFamily="34" charset="0"/>
                        </a:rPr>
                        <a:t>Prerequisites: SC/PHYS 1800 3.00</a:t>
                      </a:r>
                    </a:p>
                  </a:txBody>
                  <a:tcPr marL="5983" marR="5983" marT="5983" marB="43079" anchor="ctr">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19649136"/>
                  </a:ext>
                </a:extLst>
              </a:tr>
              <a:tr h="682092">
                <a:tc>
                  <a:txBody>
                    <a:bodyPr/>
                    <a:lstStyle/>
                    <a:p>
                      <a:pPr algn="l" fontAlgn="ctr"/>
                      <a:r>
                        <a:rPr lang="en-CA" sz="1300" b="0" i="0" u="none" strike="noStrike">
                          <a:solidFill>
                            <a:srgbClr val="000000"/>
                          </a:solidFill>
                          <a:effectLst/>
                          <a:latin typeface="Arial" panose="020B0604020202020204" pitchFamily="34" charset="0"/>
                        </a:rPr>
                        <a:t>LE/MECH 2202 3.00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300" b="0" i="0" u="none" strike="noStrike" dirty="0">
                          <a:solidFill>
                            <a:srgbClr val="000000"/>
                          </a:solidFill>
                          <a:effectLst/>
                          <a:latin typeface="Arial" panose="020B0604020202020204" pitchFamily="34" charset="0"/>
                        </a:rPr>
                        <a:t>Heat and Flow Engineering Principles</a:t>
                      </a:r>
                    </a:p>
                  </a:txBody>
                  <a:tcPr marL="5983" marR="5983" marT="5983" marB="43079" anchor="ctr">
                    <a:lnL>
                      <a:noFill/>
                    </a:lnL>
                    <a:lnR>
                      <a:noFill/>
                    </a:lnR>
                    <a:lnT>
                      <a:noFill/>
                    </a:lnT>
                    <a:lnB>
                      <a:noFill/>
                    </a:lnB>
                    <a:noFill/>
                  </a:tcPr>
                </a:tc>
                <a:tc>
                  <a:txBody>
                    <a:bodyPr/>
                    <a:lstStyle/>
                    <a:p>
                      <a:pPr algn="l" fontAlgn="ctr"/>
                      <a:r>
                        <a:rPr lang="en-US" sz="1300" b="0" i="0" u="none" strike="noStrike" dirty="0">
                          <a:solidFill>
                            <a:srgbClr val="808080"/>
                          </a:solidFill>
                          <a:effectLst/>
                          <a:latin typeface="Arial" panose="020B0604020202020204" pitchFamily="34" charset="0"/>
                        </a:rPr>
                        <a:t>Prerequisites: SC/MATH 1013 3.00, SC/MATH 1014 3.00, and SC/PHYS 1800 3.00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20494644"/>
                  </a:ext>
                </a:extLst>
              </a:tr>
              <a:tr h="682092">
                <a:tc>
                  <a:txBody>
                    <a:bodyPr/>
                    <a:lstStyle/>
                    <a:p>
                      <a:pPr algn="l" fontAlgn="ctr"/>
                      <a:r>
                        <a:rPr lang="en-CA" sz="1300" b="0" i="0" u="none" strike="noStrike">
                          <a:solidFill>
                            <a:srgbClr val="000000"/>
                          </a:solidFill>
                          <a:effectLst/>
                          <a:latin typeface="Arial" panose="020B0604020202020204" pitchFamily="34" charset="0"/>
                        </a:rPr>
                        <a:t>LE/MECH 2401 3.00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CA" sz="1300" b="0" i="0" u="none" strike="noStrike">
                          <a:solidFill>
                            <a:srgbClr val="000000"/>
                          </a:solidFill>
                          <a:effectLst/>
                          <a:latin typeface="Arial" panose="020B0604020202020204" pitchFamily="34" charset="0"/>
                        </a:rPr>
                        <a:t>Engineering Graphics &amp; CAD Modelling</a:t>
                      </a:r>
                    </a:p>
                  </a:txBody>
                  <a:tcPr marL="5983" marR="5983" marT="5983" marB="43079" anchor="ctr">
                    <a:lnL>
                      <a:noFill/>
                    </a:lnL>
                    <a:lnR>
                      <a:noFill/>
                    </a:lnR>
                    <a:lnT>
                      <a:noFill/>
                    </a:lnT>
                    <a:lnB>
                      <a:noFill/>
                    </a:lnB>
                    <a:noFill/>
                  </a:tcPr>
                </a:tc>
                <a:tc>
                  <a:txBody>
                    <a:bodyPr/>
                    <a:lstStyle/>
                    <a:p>
                      <a:pPr algn="l" fontAlgn="ctr"/>
                      <a:r>
                        <a:rPr lang="fr-FR" sz="1300" b="0" i="0" u="none" strike="noStrike">
                          <a:solidFill>
                            <a:srgbClr val="808080"/>
                          </a:solidFill>
                          <a:effectLst/>
                          <a:latin typeface="Arial" panose="020B0604020202020204" pitchFamily="34" charset="0"/>
                        </a:rPr>
                        <a:t>Prerequisite: LE/ENG 1102 4.00. Cross-listed: LE/ESSE 2401 3.0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62112773"/>
                  </a:ext>
                </a:extLst>
              </a:tr>
              <a:tr h="682092">
                <a:tc>
                  <a:txBody>
                    <a:bodyPr/>
                    <a:lstStyle/>
                    <a:p>
                      <a:pPr algn="l" fontAlgn="ctr"/>
                      <a:r>
                        <a:rPr lang="en-CA" sz="1300" b="0" i="0" u="none" strike="noStrike">
                          <a:solidFill>
                            <a:srgbClr val="000000"/>
                          </a:solidFill>
                          <a:effectLst/>
                          <a:latin typeface="Arial" panose="020B0604020202020204" pitchFamily="34" charset="0"/>
                        </a:rPr>
                        <a:t>LE/MECH 3202 3.00 </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CA" sz="1300" b="0" i="0" u="none" strike="noStrike">
                          <a:solidFill>
                            <a:srgbClr val="000000"/>
                          </a:solidFill>
                          <a:effectLst/>
                          <a:latin typeface="Arial" panose="020B0604020202020204" pitchFamily="34" charset="0"/>
                        </a:rPr>
                        <a:t>Fluid Dynamics</a:t>
                      </a:r>
                    </a:p>
                  </a:txBody>
                  <a:tcPr marL="5983" marR="5983" marT="5983" marB="43079" anchor="ctr">
                    <a:lnL>
                      <a:noFill/>
                    </a:lnL>
                    <a:lnR>
                      <a:noFill/>
                    </a:lnR>
                    <a:lnT>
                      <a:noFill/>
                    </a:lnT>
                    <a:lnB>
                      <a:noFill/>
                    </a:lnB>
                    <a:noFill/>
                  </a:tcPr>
                </a:tc>
                <a:tc>
                  <a:txBody>
                    <a:bodyPr/>
                    <a:lstStyle/>
                    <a:p>
                      <a:pPr algn="l" fontAlgn="ctr"/>
                      <a:r>
                        <a:rPr lang="it-IT" sz="1300" b="0" i="0" u="none" strike="noStrike">
                          <a:solidFill>
                            <a:srgbClr val="808080"/>
                          </a:solidFill>
                          <a:effectLst/>
                          <a:latin typeface="Arial" panose="020B0604020202020204" pitchFamily="34" charset="0"/>
                        </a:rPr>
                        <a:t>Prerequisite: LE/MECH 2202 3.00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0068882"/>
                  </a:ext>
                </a:extLst>
              </a:tr>
              <a:tr h="682092">
                <a:tc>
                  <a:txBody>
                    <a:bodyPr/>
                    <a:lstStyle/>
                    <a:p>
                      <a:pPr algn="l" fontAlgn="ctr"/>
                      <a:r>
                        <a:rPr lang="en-CA" sz="1300" b="0" i="0" u="none" strike="noStrike">
                          <a:solidFill>
                            <a:srgbClr val="000000"/>
                          </a:solidFill>
                          <a:effectLst/>
                          <a:latin typeface="Arial" panose="020B0604020202020204" pitchFamily="34" charset="0"/>
                        </a:rPr>
                        <a:t>LE/MECH 3409 3.00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CA" sz="1300" b="0" i="0" u="none" strike="noStrike">
                          <a:solidFill>
                            <a:srgbClr val="000000"/>
                          </a:solidFill>
                          <a:effectLst/>
                          <a:latin typeface="Arial" panose="020B0604020202020204" pitchFamily="34" charset="0"/>
                        </a:rPr>
                        <a:t>Machine Elements Design</a:t>
                      </a:r>
                    </a:p>
                  </a:txBody>
                  <a:tcPr marL="5983" marR="5983" marT="5983" marB="43079" anchor="ctr">
                    <a:lnL>
                      <a:noFill/>
                    </a:lnL>
                    <a:lnR>
                      <a:noFill/>
                    </a:lnR>
                    <a:lnT>
                      <a:noFill/>
                    </a:lnT>
                    <a:lnB>
                      <a:noFill/>
                    </a:lnB>
                    <a:noFill/>
                  </a:tcPr>
                </a:tc>
                <a:tc>
                  <a:txBody>
                    <a:bodyPr/>
                    <a:lstStyle/>
                    <a:p>
                      <a:pPr algn="l" fontAlgn="ctr"/>
                      <a:r>
                        <a:rPr lang="en-CA" sz="1300" b="0" i="0" u="none" strike="noStrike">
                          <a:solidFill>
                            <a:srgbClr val="808080"/>
                          </a:solidFill>
                          <a:effectLst/>
                          <a:latin typeface="Arial" panose="020B0604020202020204" pitchFamily="34" charset="0"/>
                        </a:rPr>
                        <a:t>Prerequisites: LE/MECH 2301 3.00, LE/MECH 2401 3.00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63488996"/>
                  </a:ext>
                </a:extLst>
              </a:tr>
              <a:tr h="682092">
                <a:tc>
                  <a:txBody>
                    <a:bodyPr/>
                    <a:lstStyle/>
                    <a:p>
                      <a:pPr algn="l" fontAlgn="ctr"/>
                      <a:r>
                        <a:rPr lang="en-CA" sz="1300" b="0" i="0" u="none" strike="noStrike">
                          <a:solidFill>
                            <a:srgbClr val="000000"/>
                          </a:solidFill>
                          <a:effectLst/>
                          <a:latin typeface="Arial" panose="020B0604020202020204" pitchFamily="34" charset="0"/>
                        </a:rPr>
                        <a:t>LE/MECH4502 3.0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CA" sz="1300" b="0" i="0" u="none" strike="noStrike">
                          <a:solidFill>
                            <a:srgbClr val="000000"/>
                          </a:solidFill>
                          <a:effectLst/>
                          <a:latin typeface="Arial" panose="020B0604020202020204" pitchFamily="34" charset="0"/>
                        </a:rPr>
                        <a:t>Vibrations</a:t>
                      </a:r>
                    </a:p>
                  </a:txBody>
                  <a:tcPr marL="5983" marR="5983" marT="5983" marB="43079"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CA" sz="1300" b="0" i="0" u="none" strike="noStrike" dirty="0">
                          <a:solidFill>
                            <a:srgbClr val="808080"/>
                          </a:solidFill>
                          <a:effectLst/>
                          <a:latin typeface="Arial" panose="020B0604020202020204" pitchFamily="34" charset="0"/>
                        </a:rPr>
                        <a:t>Prerequisites: SC/MATH 2271 3.00. </a:t>
                      </a:r>
                      <a:br>
                        <a:rPr lang="en-CA" sz="1300" b="0" i="0" u="none" strike="noStrike" dirty="0">
                          <a:solidFill>
                            <a:srgbClr val="808080"/>
                          </a:solidFill>
                          <a:effectLst/>
                          <a:latin typeface="Arial" panose="020B0604020202020204" pitchFamily="34" charset="0"/>
                        </a:rPr>
                      </a:br>
                      <a:endParaRPr lang="en-CA" sz="1300" b="0" i="0" u="none" strike="noStrike" dirty="0">
                        <a:solidFill>
                          <a:srgbClr val="808080"/>
                        </a:solidFill>
                        <a:effectLst/>
                        <a:latin typeface="Arial" panose="020B0604020202020204" pitchFamily="34" charset="0"/>
                      </a:endParaRPr>
                    </a:p>
                  </a:txBody>
                  <a:tcPr marL="5983" marR="5983" marT="5983" marB="4307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91361"/>
                  </a:ext>
                </a:extLst>
              </a:tr>
            </a:tbl>
          </a:graphicData>
        </a:graphic>
      </p:graphicFrame>
    </p:spTree>
    <p:extLst>
      <p:ext uri="{BB962C8B-B14F-4D97-AF65-F5344CB8AC3E}">
        <p14:creationId xmlns:p14="http://schemas.microsoft.com/office/powerpoint/2010/main" val="623544102"/>
      </p:ext>
    </p:extLst>
  </p:cSld>
  <p:clrMapOvr>
    <a:masterClrMapping/>
  </p:clrMapOvr>
</p:sld>
</file>

<file path=ppt/theme/theme1.xml><?xml version="1.0" encoding="utf-8"?>
<a:theme xmlns:a="http://schemas.openxmlformats.org/drawingml/2006/main" name="1_Office Theme">
  <a:themeElements>
    <a:clrScheme name="LASS 2020">
      <a:dk1>
        <a:srgbClr val="000000"/>
      </a:dk1>
      <a:lt1>
        <a:srgbClr val="FFFFFF"/>
      </a:lt1>
      <a:dk2>
        <a:srgbClr val="68625F"/>
      </a:dk2>
      <a:lt2>
        <a:srgbClr val="F2F2F2"/>
      </a:lt2>
      <a:accent1>
        <a:srgbClr val="000000"/>
      </a:accent1>
      <a:accent2>
        <a:srgbClr val="993366"/>
      </a:accent2>
      <a:accent3>
        <a:srgbClr val="EB3547"/>
      </a:accent3>
      <a:accent4>
        <a:srgbClr val="339999"/>
      </a:accent4>
      <a:accent5>
        <a:srgbClr val="B6AEA8"/>
      </a:accent5>
      <a:accent6>
        <a:srgbClr val="E1DEDB"/>
      </a:accent6>
      <a:hlink>
        <a:srgbClr val="E21E38"/>
      </a:hlink>
      <a:folHlink>
        <a:srgbClr val="AF1F24"/>
      </a:folHlink>
    </a:clrScheme>
    <a:fontScheme name="YorkU">
      <a:majorFont>
        <a:latin typeface="IBM Plex Sans"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IBM Plex Sans Light"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LASS_YorkU_Template_Aug2020_r1.pptx" id="{5E56BD3E-9E88-4A47-ADC1-F59AB77066BE}" vid="{1464BD01-6F6C-214D-9112-1EC7D99777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572E0D2556BF4D92C5B488594462D5" ma:contentTypeVersion="19" ma:contentTypeDescription="Create a new document." ma:contentTypeScope="" ma:versionID="1435b474e2461de2e19f43b268d74506">
  <xsd:schema xmlns:xsd="http://www.w3.org/2001/XMLSchema" xmlns:xs="http://www.w3.org/2001/XMLSchema" xmlns:p="http://schemas.microsoft.com/office/2006/metadata/properties" xmlns:ns2="2883c753-6fec-4b1e-989e-5caebbaf34de" xmlns:ns3="9373a99f-154b-4b06-a30c-abec58aaa141" targetNamespace="http://schemas.microsoft.com/office/2006/metadata/properties" ma:root="true" ma:fieldsID="66f4dbffedcfd4cede0b4e18dd331317" ns2:_="" ns3:_="">
    <xsd:import namespace="2883c753-6fec-4b1e-989e-5caebbaf34de"/>
    <xsd:import namespace="9373a99f-154b-4b06-a30c-abec58aaa1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3c753-6fec-4b1e-989e-5caebbaf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71e4e8f-6a1f-4875-a71b-ff038a1f7e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3a99f-154b-4b06-a30c-abec58aaa1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2db37b-20da-4594-ad1a-6bc4a2460c86}" ma:internalName="TaxCatchAll" ma:showField="CatchAllData" ma:web="9373a99f-154b-4b06-a30c-abec58aaa1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373a99f-154b-4b06-a30c-abec58aaa141" xsi:nil="true"/>
    <lcf76f155ced4ddcb4097134ff3c332f xmlns="2883c753-6fec-4b1e-989e-5caebbaf34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105368-9583-4E85-A096-B32C7DB30616}">
  <ds:schemaRefs>
    <ds:schemaRef ds:uri="http://schemas.microsoft.com/sharepoint/v3/contenttype/forms"/>
  </ds:schemaRefs>
</ds:datastoreItem>
</file>

<file path=customXml/itemProps2.xml><?xml version="1.0" encoding="utf-8"?>
<ds:datastoreItem xmlns:ds="http://schemas.openxmlformats.org/officeDocument/2006/customXml" ds:itemID="{A577E438-5BE1-42FC-B90D-0DDB67081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3c753-6fec-4b1e-989e-5caebbaf34de"/>
    <ds:schemaRef ds:uri="9373a99f-154b-4b06-a30c-abec58aaa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561250-8920-45CC-9552-4C2A72DFA377}">
  <ds:schemaRefs>
    <ds:schemaRef ds:uri="http://schemas.microsoft.com/office/2006/metadata/properties"/>
    <ds:schemaRef ds:uri="http://schemas.microsoft.com/office/2006/documentManagement/types"/>
    <ds:schemaRef ds:uri="2883c753-6fec-4b1e-989e-5caebbaf34de"/>
    <ds:schemaRef ds:uri="9373a99f-154b-4b06-a30c-abec58aaa141"/>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1823</TotalTime>
  <Words>1061</Words>
  <Application>Microsoft Office PowerPoint</Application>
  <PresentationFormat>Widescreen</PresentationFormat>
  <Paragraphs>156</Paragraphs>
  <Slides>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Aptos</vt:lpstr>
      <vt:lpstr>Arial</vt:lpstr>
      <vt:lpstr>Corbel</vt:lpstr>
      <vt:lpstr>IBM Plex Sans</vt:lpstr>
      <vt:lpstr>IBM Plex Sans ExtraLight</vt:lpstr>
      <vt:lpstr>IBM Plex Sans Light</vt:lpstr>
      <vt:lpstr>IBM Plex Sans Medium</vt:lpstr>
      <vt:lpstr>IBM Plex Sans SemiBold</vt:lpstr>
      <vt:lpstr>IBM Plex Serif</vt:lpstr>
      <vt:lpstr>IBM Plex Serif ExtraLight</vt:lpstr>
      <vt:lpstr>IBM Plex Serif Medium</vt:lpstr>
      <vt:lpstr>Wingdings</vt:lpstr>
      <vt:lpstr>1_Office Theme</vt:lpstr>
      <vt:lpstr>Mechanical Engineering curriculum updates &amp; Enrollment updates   </vt:lpstr>
      <vt:lpstr>NEW </vt:lpstr>
      <vt:lpstr>NEW </vt:lpstr>
      <vt:lpstr>NEW For students following the 2019-2020 Academic Calendar and prior:​ </vt:lpstr>
      <vt:lpstr>Technical Electives: *NEW*</vt:lpstr>
      <vt:lpstr>2025/2026 Technical Electives*</vt:lpstr>
      <vt:lpstr>Courses that are Available in Summer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Marion Hall</dc:creator>
  <cp:lastModifiedBy>Lauren Marion Hall</cp:lastModifiedBy>
  <cp:revision>8</cp:revision>
  <dcterms:created xsi:type="dcterms:W3CDTF">2022-03-24T15:35:31Z</dcterms:created>
  <dcterms:modified xsi:type="dcterms:W3CDTF">2025-12-02T17:22:40Z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0x0101005F572E0D2556BF4D92C5B488594462D5</vt:lpwstr>
  </property>
  <property fmtid="{D5CDD505-2E9C-101B-9397-08002B2CF9AE}" pid="3" name="MediaServiceImageTags">
    <vt:lpwstr/>
  </property>
</Properties>
</file>