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2"/>
  </p:notesMasterIdLst>
  <p:sldIdLst>
    <p:sldId id="256" r:id="rId5"/>
    <p:sldId id="1973" r:id="rId6"/>
    <p:sldId id="1976" r:id="rId7"/>
    <p:sldId id="1974" r:id="rId8"/>
    <p:sldId id="280" r:id="rId9"/>
    <p:sldId id="283" r:id="rId10"/>
    <p:sldId id="197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4FA503-8D17-45C6-BC1C-1734A7B86A22}" v="3" dt="2025-10-15T14:12:44.3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74217" autoAdjust="0"/>
  </p:normalViewPr>
  <p:slideViewPr>
    <p:cSldViewPr snapToGrid="0">
      <p:cViewPr varScale="1">
        <p:scale>
          <a:sx n="89" d="100"/>
          <a:sy n="89" d="100"/>
        </p:scale>
        <p:origin x="236"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D9AC3D-4947-4375-9A12-F9504128FE7F}" type="datetimeFigureOut">
              <a:rPr lang="en-CA" smtClean="0"/>
              <a:t>2025-10-15</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2F2A7B-3AB7-44F1-93BE-44F5CAA70F13}" type="slidenum">
              <a:rPr lang="en-CA" smtClean="0"/>
              <a:t>‹#›</a:t>
            </a:fld>
            <a:endParaRPr lang="en-CA"/>
          </a:p>
        </p:txBody>
      </p:sp>
    </p:spTree>
    <p:extLst>
      <p:ext uri="{BB962C8B-B14F-4D97-AF65-F5344CB8AC3E}">
        <p14:creationId xmlns:p14="http://schemas.microsoft.com/office/powerpoint/2010/main" val="1452144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292F2A7B-3AB7-44F1-93BE-44F5CAA70F13}" type="slidenum">
              <a:rPr lang="en-CA" smtClean="0"/>
              <a:t>5</a:t>
            </a:fld>
            <a:endParaRPr lang="en-CA"/>
          </a:p>
        </p:txBody>
      </p:sp>
    </p:spTree>
    <p:extLst>
      <p:ext uri="{BB962C8B-B14F-4D97-AF65-F5344CB8AC3E}">
        <p14:creationId xmlns:p14="http://schemas.microsoft.com/office/powerpoint/2010/main" val="23030424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2.svg"/><Relationship Id="rId11" Type="http://schemas.openxmlformats.org/officeDocument/2006/relationships/image" Target="../media/image3.png"/><Relationship Id="rId5" Type="http://schemas.openxmlformats.org/officeDocument/2006/relationships/image" Target="../media/image11.svg"/><Relationship Id="rId10" Type="http://schemas.openxmlformats.org/officeDocument/2006/relationships/image" Target="../media/image16.svg"/><Relationship Id="rId4" Type="http://schemas.openxmlformats.org/officeDocument/2006/relationships/image" Target="../media/image10.png"/><Relationship Id="rId9" Type="http://schemas.openxmlformats.org/officeDocument/2006/relationships/image" Target="../media/image15.pn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8.svg"/><Relationship Id="rId12"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7.svg"/><Relationship Id="rId11" Type="http://schemas.openxmlformats.org/officeDocument/2006/relationships/image" Target="../media/image20.svg"/><Relationship Id="rId5" Type="http://schemas.openxmlformats.org/officeDocument/2006/relationships/image" Target="../media/image10.png"/><Relationship Id="rId10" Type="http://schemas.openxmlformats.org/officeDocument/2006/relationships/image" Target="../media/image19.png"/><Relationship Id="rId4" Type="http://schemas.openxmlformats.org/officeDocument/2006/relationships/image" Target="../media/image3.png"/><Relationship Id="rId9" Type="http://schemas.openxmlformats.org/officeDocument/2006/relationships/image" Target="../media/image14.sv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tyle 1">
    <p:bg>
      <p:bgPr>
        <a:solidFill>
          <a:schemeClr val="accent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03924A13-79EE-1D47-B49D-1565C986DA27}"/>
              </a:ext>
            </a:extLst>
          </p:cNvPr>
          <p:cNvSpPr>
            <a:spLocks noGrp="1"/>
          </p:cNvSpPr>
          <p:nvPr>
            <p:ph type="pic" sz="quarter" idx="11" hasCustomPrompt="1"/>
          </p:nvPr>
        </p:nvSpPr>
        <p:spPr>
          <a:xfrm>
            <a:off x="355599" y="358815"/>
            <a:ext cx="11485301" cy="6146157"/>
          </a:xfrm>
          <a:custGeom>
            <a:avLst/>
            <a:gdLst>
              <a:gd name="connsiteX0" fmla="*/ 0 w 11485301"/>
              <a:gd name="connsiteY0" fmla="*/ 0 h 6146157"/>
              <a:gd name="connsiteX1" fmla="*/ 11485301 w 11485301"/>
              <a:gd name="connsiteY1" fmla="*/ 0 h 6146157"/>
              <a:gd name="connsiteX2" fmla="*/ 11485301 w 11485301"/>
              <a:gd name="connsiteY2" fmla="*/ 6146157 h 6146157"/>
              <a:gd name="connsiteX3" fmla="*/ 0 w 11485301"/>
              <a:gd name="connsiteY3" fmla="*/ 6146157 h 6146157"/>
              <a:gd name="connsiteX4" fmla="*/ 0 w 11485301"/>
              <a:gd name="connsiteY4" fmla="*/ 5413033 h 6146157"/>
              <a:gd name="connsiteX5" fmla="*/ 510420 w 11485301"/>
              <a:gd name="connsiteY5" fmla="*/ 5413033 h 6146157"/>
              <a:gd name="connsiteX6" fmla="*/ 510420 w 11485301"/>
              <a:gd name="connsiteY6" fmla="*/ 5411487 h 6146157"/>
              <a:gd name="connsiteX7" fmla="*/ 4702893 w 11485301"/>
              <a:gd name="connsiteY7" fmla="*/ 5411487 h 6146157"/>
              <a:gd name="connsiteX8" fmla="*/ 4702893 w 11485301"/>
              <a:gd name="connsiteY8" fmla="*/ 753630 h 6146157"/>
              <a:gd name="connsiteX9" fmla="*/ 8075 w 11485301"/>
              <a:gd name="connsiteY9" fmla="*/ 753630 h 6146157"/>
              <a:gd name="connsiteX10" fmla="*/ 8075 w 11485301"/>
              <a:gd name="connsiteY10" fmla="*/ 758785 h 6146157"/>
              <a:gd name="connsiteX11" fmla="*/ 0 w 11485301"/>
              <a:gd name="connsiteY11" fmla="*/ 758785 h 6146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85301" h="6146157">
                <a:moveTo>
                  <a:pt x="0" y="0"/>
                </a:moveTo>
                <a:lnTo>
                  <a:pt x="11485301" y="0"/>
                </a:lnTo>
                <a:lnTo>
                  <a:pt x="11485301" y="6146157"/>
                </a:lnTo>
                <a:lnTo>
                  <a:pt x="0" y="6146157"/>
                </a:lnTo>
                <a:lnTo>
                  <a:pt x="0" y="5413033"/>
                </a:lnTo>
                <a:lnTo>
                  <a:pt x="510420" y="5413033"/>
                </a:lnTo>
                <a:lnTo>
                  <a:pt x="510420" y="5411487"/>
                </a:lnTo>
                <a:lnTo>
                  <a:pt x="4702893" y="5411487"/>
                </a:lnTo>
                <a:lnTo>
                  <a:pt x="4702893" y="753630"/>
                </a:lnTo>
                <a:lnTo>
                  <a:pt x="8075" y="753630"/>
                </a:lnTo>
                <a:lnTo>
                  <a:pt x="8075" y="758785"/>
                </a:lnTo>
                <a:lnTo>
                  <a:pt x="0" y="758785"/>
                </a:lnTo>
                <a:close/>
              </a:path>
            </a:pathLst>
          </a:custGeom>
          <a:solidFill>
            <a:schemeClr val="bg1"/>
          </a:solidFill>
        </p:spPr>
        <p:txBody>
          <a:bodyPr wrap="square" rIns="288000" anchor="ctr">
            <a:noAutofit/>
          </a:bodyPr>
          <a:lstStyle>
            <a:lvl1pPr algn="r">
              <a:defRPr/>
            </a:lvl1pPr>
          </a:lstStyle>
          <a:p>
            <a:r>
              <a:rPr lang="en-US"/>
              <a:t>Drop photo here to add background photo</a:t>
            </a:r>
          </a:p>
        </p:txBody>
      </p:sp>
      <p:sp>
        <p:nvSpPr>
          <p:cNvPr id="11" name="Freeform 10">
            <a:extLst>
              <a:ext uri="{FF2B5EF4-FFF2-40B4-BE49-F238E27FC236}">
                <a16:creationId xmlns:a16="http://schemas.microsoft.com/office/drawing/2014/main" id="{027E5C04-A6BF-204B-B6E3-68227002AE82}"/>
              </a:ext>
            </a:extLst>
          </p:cNvPr>
          <p:cNvSpPr/>
          <p:nvPr userDrawn="1"/>
        </p:nvSpPr>
        <p:spPr>
          <a:xfrm>
            <a:off x="-1" y="1"/>
            <a:ext cx="12192002" cy="6858000"/>
          </a:xfrm>
          <a:custGeom>
            <a:avLst/>
            <a:gdLst>
              <a:gd name="connsiteX0" fmla="*/ 360001 w 12192002"/>
              <a:gd name="connsiteY0" fmla="*/ 360000 h 6858000"/>
              <a:gd name="connsiteX1" fmla="*/ 360001 w 12192002"/>
              <a:gd name="connsiteY1" fmla="*/ 6497999 h 6858000"/>
              <a:gd name="connsiteX2" fmla="*/ 11832001 w 12192002"/>
              <a:gd name="connsiteY2" fmla="*/ 6497999 h 6858000"/>
              <a:gd name="connsiteX3" fmla="*/ 11832001 w 12192002"/>
              <a:gd name="connsiteY3" fmla="*/ 360000 h 6858000"/>
              <a:gd name="connsiteX4" fmla="*/ 1 w 12192002"/>
              <a:gd name="connsiteY4" fmla="*/ 0 h 6858000"/>
              <a:gd name="connsiteX5" fmla="*/ 360001 w 12192002"/>
              <a:gd name="connsiteY5" fmla="*/ 0 h 6858000"/>
              <a:gd name="connsiteX6" fmla="*/ 360001 w 12192002"/>
              <a:gd name="connsiteY6" fmla="*/ 0 h 6858000"/>
              <a:gd name="connsiteX7" fmla="*/ 11832001 w 12192002"/>
              <a:gd name="connsiteY7" fmla="*/ 0 h 6858000"/>
              <a:gd name="connsiteX8" fmla="*/ 12192001 w 12192002"/>
              <a:gd name="connsiteY8" fmla="*/ 0 h 6858000"/>
              <a:gd name="connsiteX9" fmla="*/ 12192002 w 12192002"/>
              <a:gd name="connsiteY9" fmla="*/ 0 h 6858000"/>
              <a:gd name="connsiteX10" fmla="*/ 12192002 w 12192002"/>
              <a:gd name="connsiteY10" fmla="*/ 360000 h 6858000"/>
              <a:gd name="connsiteX11" fmla="*/ 12192001 w 12192002"/>
              <a:gd name="connsiteY11" fmla="*/ 360000 h 6858000"/>
              <a:gd name="connsiteX12" fmla="*/ 12192001 w 12192002"/>
              <a:gd name="connsiteY12" fmla="*/ 6497999 h 6858000"/>
              <a:gd name="connsiteX13" fmla="*/ 12192002 w 12192002"/>
              <a:gd name="connsiteY13" fmla="*/ 6497999 h 6858000"/>
              <a:gd name="connsiteX14" fmla="*/ 12192002 w 12192002"/>
              <a:gd name="connsiteY14" fmla="*/ 6857999 h 6858000"/>
              <a:gd name="connsiteX15" fmla="*/ 12192001 w 12192002"/>
              <a:gd name="connsiteY15" fmla="*/ 6857999 h 6858000"/>
              <a:gd name="connsiteX16" fmla="*/ 12192001 w 12192002"/>
              <a:gd name="connsiteY16" fmla="*/ 6858000 h 6858000"/>
              <a:gd name="connsiteX17" fmla="*/ 11832001 w 12192002"/>
              <a:gd name="connsiteY17" fmla="*/ 6858000 h 6858000"/>
              <a:gd name="connsiteX18" fmla="*/ 11832001 w 12192002"/>
              <a:gd name="connsiteY18" fmla="*/ 6857999 h 6858000"/>
              <a:gd name="connsiteX19" fmla="*/ 360001 w 12192002"/>
              <a:gd name="connsiteY19" fmla="*/ 6857999 h 6858000"/>
              <a:gd name="connsiteX20" fmla="*/ 360001 w 12192002"/>
              <a:gd name="connsiteY20" fmla="*/ 6858000 h 6858000"/>
              <a:gd name="connsiteX21" fmla="*/ 1 w 12192002"/>
              <a:gd name="connsiteY21" fmla="*/ 6858000 h 6858000"/>
              <a:gd name="connsiteX22" fmla="*/ 1 w 12192002"/>
              <a:gd name="connsiteY22" fmla="*/ 6857999 h 6858000"/>
              <a:gd name="connsiteX23" fmla="*/ 0 w 12192002"/>
              <a:gd name="connsiteY23" fmla="*/ 6857999 h 6858000"/>
              <a:gd name="connsiteX24" fmla="*/ 0 w 12192002"/>
              <a:gd name="connsiteY24" fmla="*/ 6497999 h 6858000"/>
              <a:gd name="connsiteX25" fmla="*/ 1 w 12192002"/>
              <a:gd name="connsiteY25" fmla="*/ 6497999 h 6858000"/>
              <a:gd name="connsiteX26" fmla="*/ 1 w 12192002"/>
              <a:gd name="connsiteY26" fmla="*/ 360000 h 6858000"/>
              <a:gd name="connsiteX27" fmla="*/ 0 w 12192002"/>
              <a:gd name="connsiteY27" fmla="*/ 360000 h 6858000"/>
              <a:gd name="connsiteX28" fmla="*/ 0 w 12192002"/>
              <a:gd name="connsiteY28" fmla="*/ 0 h 6858000"/>
              <a:gd name="connsiteX29" fmla="*/ 1 w 12192002"/>
              <a:gd name="connsiteY2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192002" h="6858000">
                <a:moveTo>
                  <a:pt x="360001" y="360000"/>
                </a:moveTo>
                <a:lnTo>
                  <a:pt x="360001" y="6497999"/>
                </a:lnTo>
                <a:lnTo>
                  <a:pt x="11832001" y="6497999"/>
                </a:lnTo>
                <a:lnTo>
                  <a:pt x="11832001" y="360000"/>
                </a:lnTo>
                <a:close/>
                <a:moveTo>
                  <a:pt x="1" y="0"/>
                </a:moveTo>
                <a:lnTo>
                  <a:pt x="360001" y="0"/>
                </a:lnTo>
                <a:lnTo>
                  <a:pt x="360001" y="0"/>
                </a:lnTo>
                <a:lnTo>
                  <a:pt x="11832001" y="0"/>
                </a:lnTo>
                <a:lnTo>
                  <a:pt x="12192001" y="0"/>
                </a:lnTo>
                <a:lnTo>
                  <a:pt x="12192002" y="0"/>
                </a:lnTo>
                <a:lnTo>
                  <a:pt x="12192002" y="360000"/>
                </a:lnTo>
                <a:lnTo>
                  <a:pt x="12192001" y="360000"/>
                </a:lnTo>
                <a:lnTo>
                  <a:pt x="12192001" y="6497999"/>
                </a:lnTo>
                <a:lnTo>
                  <a:pt x="12192002" y="6497999"/>
                </a:lnTo>
                <a:lnTo>
                  <a:pt x="12192002" y="6857999"/>
                </a:lnTo>
                <a:lnTo>
                  <a:pt x="12192001" y="6857999"/>
                </a:lnTo>
                <a:lnTo>
                  <a:pt x="12192001" y="6858000"/>
                </a:lnTo>
                <a:lnTo>
                  <a:pt x="11832001" y="6858000"/>
                </a:lnTo>
                <a:lnTo>
                  <a:pt x="11832001" y="6857999"/>
                </a:lnTo>
                <a:lnTo>
                  <a:pt x="360001" y="6857999"/>
                </a:lnTo>
                <a:lnTo>
                  <a:pt x="360001" y="6858000"/>
                </a:lnTo>
                <a:lnTo>
                  <a:pt x="1" y="6858000"/>
                </a:lnTo>
                <a:lnTo>
                  <a:pt x="1" y="6857999"/>
                </a:lnTo>
                <a:lnTo>
                  <a:pt x="0" y="6857999"/>
                </a:lnTo>
                <a:lnTo>
                  <a:pt x="0" y="6497999"/>
                </a:lnTo>
                <a:lnTo>
                  <a:pt x="1" y="6497999"/>
                </a:lnTo>
                <a:lnTo>
                  <a:pt x="1" y="360000"/>
                </a:lnTo>
                <a:lnTo>
                  <a:pt x="0" y="360000"/>
                </a:lnTo>
                <a:lnTo>
                  <a:pt x="0" y="0"/>
                </a:lnTo>
                <a:lnTo>
                  <a:pt x="1"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12">
            <a:extLst>
              <a:ext uri="{FF2B5EF4-FFF2-40B4-BE49-F238E27FC236}">
                <a16:creationId xmlns:a16="http://schemas.microsoft.com/office/drawing/2014/main" id="{45662960-ECF9-544A-B3EA-4102BD62AF1E}"/>
              </a:ext>
            </a:extLst>
          </p:cNvPr>
          <p:cNvSpPr>
            <a:spLocks noGrp="1"/>
          </p:cNvSpPr>
          <p:nvPr>
            <p:ph type="body" sz="quarter" idx="10" hasCustomPrompt="1"/>
          </p:nvPr>
        </p:nvSpPr>
        <p:spPr>
          <a:xfrm>
            <a:off x="371959" y="1470660"/>
            <a:ext cx="4301133" cy="2186940"/>
          </a:xfrm>
          <a:solidFill>
            <a:schemeClr val="accent1"/>
          </a:solidFill>
          <a:ln>
            <a:noFill/>
          </a:ln>
        </p:spPr>
        <p:txBody>
          <a:bodyPr wrap="square" lIns="0" tIns="0" rIns="0" bIns="0" anchor="b">
            <a:noAutofit/>
          </a:bodyPr>
          <a:lstStyle>
            <a:lvl1pPr>
              <a:lnSpc>
                <a:spcPct val="90000"/>
              </a:lnSpc>
              <a:spcBef>
                <a:spcPts val="0"/>
              </a:spcBef>
              <a:defRPr sz="4000" b="1" i="0">
                <a:solidFill>
                  <a:schemeClr val="bg1"/>
                </a:solidFill>
                <a:latin typeface="IBM Plex Sans SemiBold" panose="020B0503050203000203" pitchFamily="34" charset="0"/>
              </a:defRPr>
            </a:lvl1pPr>
            <a:lvl2pPr>
              <a:defRPr sz="2800" b="1" i="0">
                <a:solidFill>
                  <a:schemeClr val="bg1"/>
                </a:solidFill>
                <a:latin typeface="IBM Plex Sans SemiBold" panose="020B0503050203000203" pitchFamily="34" charset="0"/>
              </a:defRPr>
            </a:lvl2pPr>
            <a:lvl3pPr>
              <a:defRPr sz="2400" b="1" i="0">
                <a:solidFill>
                  <a:schemeClr val="bg1"/>
                </a:solidFill>
                <a:latin typeface="IBM Plex Sans SemiBold" panose="020B0503050203000203" pitchFamily="34" charset="0"/>
              </a:defRPr>
            </a:lvl3pPr>
            <a:lvl4pPr>
              <a:defRPr sz="2000" b="1" i="0">
                <a:solidFill>
                  <a:schemeClr val="bg1"/>
                </a:solidFill>
                <a:latin typeface="IBM Plex Sans SemiBold" panose="020B0503050203000203" pitchFamily="34" charset="0"/>
              </a:defRPr>
            </a:lvl4pPr>
            <a:lvl5pPr>
              <a:defRPr sz="2000" b="1" i="0">
                <a:solidFill>
                  <a:schemeClr val="bg1"/>
                </a:solidFill>
                <a:latin typeface="IBM Plex Sans SemiBold" panose="020B0503050203000203" pitchFamily="34" charset="0"/>
              </a:defRPr>
            </a:lvl5pPr>
          </a:lstStyle>
          <a:p>
            <a:pPr lvl="0"/>
            <a:r>
              <a:rPr lang="en-US"/>
              <a:t>Click to Add Presentation Title</a:t>
            </a:r>
          </a:p>
        </p:txBody>
      </p:sp>
      <p:cxnSp>
        <p:nvCxnSpPr>
          <p:cNvPr id="5" name="Straight Connector 4">
            <a:extLst>
              <a:ext uri="{FF2B5EF4-FFF2-40B4-BE49-F238E27FC236}">
                <a16:creationId xmlns:a16="http://schemas.microsoft.com/office/drawing/2014/main" id="{F2D8F8C9-F49E-3048-826A-0937FBC04EBF}"/>
              </a:ext>
            </a:extLst>
          </p:cNvPr>
          <p:cNvCxnSpPr>
            <a:cxnSpLocks/>
          </p:cNvCxnSpPr>
          <p:nvPr userDrawn="1"/>
        </p:nvCxnSpPr>
        <p:spPr>
          <a:xfrm>
            <a:off x="361513" y="4804806"/>
            <a:ext cx="431716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 Placeholder 12">
            <a:extLst>
              <a:ext uri="{FF2B5EF4-FFF2-40B4-BE49-F238E27FC236}">
                <a16:creationId xmlns:a16="http://schemas.microsoft.com/office/drawing/2014/main" id="{9E978879-4384-7944-8E60-E6FEF4E21A9D}"/>
              </a:ext>
            </a:extLst>
          </p:cNvPr>
          <p:cNvSpPr>
            <a:spLocks noGrp="1"/>
          </p:cNvSpPr>
          <p:nvPr>
            <p:ph type="body" sz="quarter" idx="13" hasCustomPrompt="1"/>
          </p:nvPr>
        </p:nvSpPr>
        <p:spPr>
          <a:xfrm>
            <a:off x="371959" y="4301625"/>
            <a:ext cx="4301133" cy="315212"/>
          </a:xfrm>
          <a:solidFill>
            <a:schemeClr val="accent1"/>
          </a:solidFill>
          <a:ln>
            <a:noFill/>
          </a:ln>
        </p:spPr>
        <p:txBody>
          <a:bodyPr wrap="none" lIns="0" tIns="0" rIns="0" bIns="0" anchor="b">
            <a:noAutofit/>
          </a:bodyPr>
          <a:lstStyle>
            <a:lvl1pPr>
              <a:defRPr sz="1200" b="1" i="0" cap="all" baseline="0">
                <a:solidFill>
                  <a:schemeClr val="bg1"/>
                </a:solidFill>
                <a:latin typeface="IBM Plex Sans SemiBold" panose="020B0503050203000203" pitchFamily="34" charset="0"/>
              </a:defRPr>
            </a:lvl1pPr>
            <a:lvl2pPr>
              <a:defRPr sz="2800" b="1" i="0">
                <a:solidFill>
                  <a:schemeClr val="bg1"/>
                </a:solidFill>
                <a:latin typeface="IBM Plex Sans SemiBold" panose="020B0503050203000203" pitchFamily="34" charset="0"/>
              </a:defRPr>
            </a:lvl2pPr>
            <a:lvl3pPr>
              <a:defRPr sz="2400" b="1" i="0">
                <a:solidFill>
                  <a:schemeClr val="bg1"/>
                </a:solidFill>
                <a:latin typeface="IBM Plex Sans SemiBold" panose="020B0503050203000203" pitchFamily="34" charset="0"/>
              </a:defRPr>
            </a:lvl3pPr>
            <a:lvl4pPr>
              <a:defRPr sz="2000" b="1" i="0">
                <a:solidFill>
                  <a:schemeClr val="bg1"/>
                </a:solidFill>
                <a:latin typeface="IBM Plex Sans SemiBold" panose="020B0503050203000203" pitchFamily="34" charset="0"/>
              </a:defRPr>
            </a:lvl4pPr>
            <a:lvl5pPr>
              <a:defRPr sz="2000" b="1" i="0">
                <a:solidFill>
                  <a:schemeClr val="bg1"/>
                </a:solidFill>
                <a:latin typeface="IBM Plex Sans SemiBold" panose="020B0503050203000203" pitchFamily="34" charset="0"/>
              </a:defRPr>
            </a:lvl5pPr>
          </a:lstStyle>
          <a:p>
            <a:pPr lvl="0"/>
            <a:r>
              <a:rPr lang="en-US"/>
              <a:t>Presenter name</a:t>
            </a:r>
          </a:p>
        </p:txBody>
      </p:sp>
      <p:sp>
        <p:nvSpPr>
          <p:cNvPr id="14" name="Text Placeholder 12">
            <a:extLst>
              <a:ext uri="{FF2B5EF4-FFF2-40B4-BE49-F238E27FC236}">
                <a16:creationId xmlns:a16="http://schemas.microsoft.com/office/drawing/2014/main" id="{0C179A9A-C7C8-7C48-A97C-FBC66812BEE9}"/>
              </a:ext>
            </a:extLst>
          </p:cNvPr>
          <p:cNvSpPr>
            <a:spLocks noGrp="1"/>
          </p:cNvSpPr>
          <p:nvPr>
            <p:ph type="body" sz="quarter" idx="14" hasCustomPrompt="1"/>
          </p:nvPr>
        </p:nvSpPr>
        <p:spPr>
          <a:xfrm>
            <a:off x="371959" y="3665115"/>
            <a:ext cx="4301133" cy="631755"/>
          </a:xfrm>
          <a:solidFill>
            <a:schemeClr val="accent1"/>
          </a:solidFill>
          <a:ln>
            <a:noFill/>
          </a:ln>
        </p:spPr>
        <p:txBody>
          <a:bodyPr wrap="square" lIns="0" tIns="0" rIns="0" bIns="0" anchor="t">
            <a:noAutofit/>
          </a:bodyPr>
          <a:lstStyle>
            <a:lvl1pPr>
              <a:lnSpc>
                <a:spcPct val="100000"/>
              </a:lnSpc>
              <a:spcBef>
                <a:spcPts val="0"/>
              </a:spcBef>
              <a:defRPr sz="1600" b="0" i="0" cap="none" baseline="0">
                <a:solidFill>
                  <a:schemeClr val="bg1"/>
                </a:solidFill>
                <a:latin typeface="IBM Plex Sans Light" panose="020B0403050203000203" pitchFamily="34" charset="0"/>
              </a:defRPr>
            </a:lvl1pPr>
            <a:lvl2pPr>
              <a:defRPr sz="2800" b="1" i="0">
                <a:solidFill>
                  <a:schemeClr val="bg1"/>
                </a:solidFill>
                <a:latin typeface="IBM Plex Sans SemiBold" panose="020B0503050203000203" pitchFamily="34" charset="0"/>
              </a:defRPr>
            </a:lvl2pPr>
            <a:lvl3pPr>
              <a:defRPr sz="2400" b="1" i="0">
                <a:solidFill>
                  <a:schemeClr val="bg1"/>
                </a:solidFill>
                <a:latin typeface="IBM Plex Sans SemiBold" panose="020B0503050203000203" pitchFamily="34" charset="0"/>
              </a:defRPr>
            </a:lvl3pPr>
            <a:lvl4pPr>
              <a:defRPr sz="2000" b="1" i="0">
                <a:solidFill>
                  <a:schemeClr val="bg1"/>
                </a:solidFill>
                <a:latin typeface="IBM Plex Sans SemiBold" panose="020B0503050203000203" pitchFamily="34" charset="0"/>
              </a:defRPr>
            </a:lvl4pPr>
            <a:lvl5pPr>
              <a:defRPr sz="2000" b="1" i="0">
                <a:solidFill>
                  <a:schemeClr val="bg1"/>
                </a:solidFill>
                <a:latin typeface="IBM Plex Sans SemiBold" panose="020B0503050203000203" pitchFamily="34" charset="0"/>
              </a:defRPr>
            </a:lvl5pPr>
          </a:lstStyle>
          <a:p>
            <a:pPr lvl="0"/>
            <a:r>
              <a:rPr lang="en-US"/>
              <a:t>Presentation subtitle</a:t>
            </a:r>
          </a:p>
        </p:txBody>
      </p:sp>
      <p:sp>
        <p:nvSpPr>
          <p:cNvPr id="7" name="Rectangle 6">
            <a:extLst>
              <a:ext uri="{FF2B5EF4-FFF2-40B4-BE49-F238E27FC236}">
                <a16:creationId xmlns:a16="http://schemas.microsoft.com/office/drawing/2014/main" id="{475EFF4A-70A8-9248-B4BA-E3DED7A31700}"/>
              </a:ext>
            </a:extLst>
          </p:cNvPr>
          <p:cNvSpPr/>
          <p:nvPr userDrawn="1"/>
        </p:nvSpPr>
        <p:spPr>
          <a:xfrm>
            <a:off x="-1607336" y="1461874"/>
            <a:ext cx="1278541" cy="219572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a:solidFill>
                  <a:schemeClr val="tx1"/>
                </a:solidFill>
                <a:latin typeface="IBM Plex Sans" panose="020B0503050203000203" pitchFamily="34" charset="0"/>
              </a:rPr>
              <a:t>Presentation title</a:t>
            </a:r>
          </a:p>
          <a:p>
            <a:pPr algn="r"/>
            <a:r>
              <a:rPr lang="en-US" sz="1100" b="1" i="0" kern="1200">
                <a:solidFill>
                  <a:schemeClr val="tx1"/>
                </a:solidFill>
                <a:latin typeface="IBM Plex Sans SemiBold" panose="020B0503050203000203" pitchFamily="34" charset="0"/>
                <a:ea typeface="+mn-ea"/>
                <a:cs typeface="+mn-cs"/>
              </a:rPr>
              <a:t>4 lines max</a:t>
            </a:r>
          </a:p>
        </p:txBody>
      </p:sp>
      <p:sp>
        <p:nvSpPr>
          <p:cNvPr id="16" name="Rectangle 15">
            <a:extLst>
              <a:ext uri="{FF2B5EF4-FFF2-40B4-BE49-F238E27FC236}">
                <a16:creationId xmlns:a16="http://schemas.microsoft.com/office/drawing/2014/main" id="{DB5AEFE7-B037-6846-9200-FA1D40FA2490}"/>
              </a:ext>
            </a:extLst>
          </p:cNvPr>
          <p:cNvSpPr/>
          <p:nvPr userDrawn="1"/>
        </p:nvSpPr>
        <p:spPr>
          <a:xfrm>
            <a:off x="-1607336" y="3654952"/>
            <a:ext cx="1278541" cy="61154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a:solidFill>
                  <a:schemeClr val="tx1"/>
                </a:solidFill>
                <a:latin typeface="IBM Plex Sans" panose="020B0503050203000203" pitchFamily="34" charset="0"/>
              </a:rPr>
              <a:t>Subtitle</a:t>
            </a:r>
          </a:p>
          <a:p>
            <a:pPr algn="r"/>
            <a:r>
              <a:rPr lang="en-US" sz="1100" b="1" i="0">
                <a:solidFill>
                  <a:schemeClr val="tx1"/>
                </a:solidFill>
                <a:latin typeface="IBM Plex Sans SemiBold" panose="020B0503050203000203" pitchFamily="34" charset="0"/>
              </a:rPr>
              <a:t>2 lines max</a:t>
            </a:r>
          </a:p>
        </p:txBody>
      </p:sp>
      <p:sp>
        <p:nvSpPr>
          <p:cNvPr id="9" name="Left Bracket 8">
            <a:extLst>
              <a:ext uri="{FF2B5EF4-FFF2-40B4-BE49-F238E27FC236}">
                <a16:creationId xmlns:a16="http://schemas.microsoft.com/office/drawing/2014/main" id="{120EEB4F-ABEE-814D-8EF3-50DC5B4DAC66}"/>
              </a:ext>
            </a:extLst>
          </p:cNvPr>
          <p:cNvSpPr/>
          <p:nvPr userDrawn="1"/>
        </p:nvSpPr>
        <p:spPr>
          <a:xfrm>
            <a:off x="-282633" y="1463040"/>
            <a:ext cx="133004" cy="2194560"/>
          </a:xfrm>
          <a:prstGeom prst="leftBracket">
            <a:avLst>
              <a:gd name="adj" fmla="val 0"/>
            </a:avLst>
          </a:prstGeom>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p>
        </p:txBody>
      </p:sp>
      <p:sp>
        <p:nvSpPr>
          <p:cNvPr id="19" name="Left Bracket 18">
            <a:extLst>
              <a:ext uri="{FF2B5EF4-FFF2-40B4-BE49-F238E27FC236}">
                <a16:creationId xmlns:a16="http://schemas.microsoft.com/office/drawing/2014/main" id="{E87ECFFE-7F36-694E-8F11-4253B1666900}"/>
              </a:ext>
            </a:extLst>
          </p:cNvPr>
          <p:cNvSpPr/>
          <p:nvPr userDrawn="1"/>
        </p:nvSpPr>
        <p:spPr>
          <a:xfrm>
            <a:off x="-282633" y="3684494"/>
            <a:ext cx="130233" cy="576844"/>
          </a:xfrm>
          <a:prstGeom prst="leftBracket">
            <a:avLst>
              <a:gd name="adj" fmla="val 0"/>
            </a:avLst>
          </a:prstGeom>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p>
        </p:txBody>
      </p:sp>
      <p:pic>
        <p:nvPicPr>
          <p:cNvPr id="42" name="Picture Placeholder 9" descr="Lassonde | York University Logo&#10;">
            <a:extLst>
              <a:ext uri="{FF2B5EF4-FFF2-40B4-BE49-F238E27FC236}">
                <a16:creationId xmlns:a16="http://schemas.microsoft.com/office/drawing/2014/main" id="{40BEB9EB-86F7-BB40-904C-4805395531C7}"/>
              </a:ext>
            </a:extLst>
          </p:cNvPr>
          <p:cNvPicPr>
            <a:picLocks noChangeAspect="1"/>
          </p:cNvPicPr>
          <p:nvPr userDrawn="1"/>
        </p:nvPicPr>
        <p:blipFill>
          <a:blip r:embed="rId2"/>
          <a:srcRect/>
          <a:stretch/>
        </p:blipFill>
        <p:spPr>
          <a:xfrm>
            <a:off x="1929700" y="5072371"/>
            <a:ext cx="2743392" cy="348299"/>
          </a:xfrm>
          <a:prstGeom prst="rect">
            <a:avLst/>
          </a:prstGeom>
        </p:spPr>
      </p:pic>
      <p:grpSp>
        <p:nvGrpSpPr>
          <p:cNvPr id="43" name="Group 42">
            <a:extLst>
              <a:ext uri="{FF2B5EF4-FFF2-40B4-BE49-F238E27FC236}">
                <a16:creationId xmlns:a16="http://schemas.microsoft.com/office/drawing/2014/main" id="{934669B8-28A0-884F-800C-3C31305B192F}"/>
              </a:ext>
            </a:extLst>
          </p:cNvPr>
          <p:cNvGrpSpPr/>
          <p:nvPr userDrawn="1"/>
        </p:nvGrpSpPr>
        <p:grpSpPr>
          <a:xfrm>
            <a:off x="12065000" y="-947342"/>
            <a:ext cx="2554514" cy="8075345"/>
            <a:chOff x="12065000" y="-947342"/>
            <a:chExt cx="2554514" cy="8075345"/>
          </a:xfrm>
        </p:grpSpPr>
        <p:grpSp>
          <p:nvGrpSpPr>
            <p:cNvPr id="47" name="Group 46">
              <a:extLst>
                <a:ext uri="{FF2B5EF4-FFF2-40B4-BE49-F238E27FC236}">
                  <a16:creationId xmlns:a16="http://schemas.microsoft.com/office/drawing/2014/main" id="{1E70B5D7-8566-AC4C-BE2D-D7E348E24FF8}"/>
                </a:ext>
              </a:extLst>
            </p:cNvPr>
            <p:cNvGrpSpPr/>
            <p:nvPr userDrawn="1"/>
          </p:nvGrpSpPr>
          <p:grpSpPr>
            <a:xfrm>
              <a:off x="12192000" y="-947342"/>
              <a:ext cx="2427514" cy="605550"/>
              <a:chOff x="12192000" y="-947342"/>
              <a:chExt cx="2427514" cy="605550"/>
            </a:xfrm>
          </p:grpSpPr>
          <p:sp>
            <p:nvSpPr>
              <p:cNvPr id="65" name="TextBox 64">
                <a:extLst>
                  <a:ext uri="{FF2B5EF4-FFF2-40B4-BE49-F238E27FC236}">
                    <a16:creationId xmlns:a16="http://schemas.microsoft.com/office/drawing/2014/main" id="{699DB458-C9CC-0040-8B4C-B07D91595971}"/>
                  </a:ext>
                </a:extLst>
              </p:cNvPr>
              <p:cNvSpPr txBox="1"/>
              <p:nvPr userDrawn="1"/>
            </p:nvSpPr>
            <p:spPr>
              <a:xfrm>
                <a:off x="12192000" y="-947342"/>
                <a:ext cx="2144486" cy="605550"/>
              </a:xfrm>
              <a:prstGeom prst="rect">
                <a:avLst/>
              </a:prstGeom>
              <a:noFill/>
            </p:spPr>
            <p:txBody>
              <a:bodyPr wrap="square" rtlCol="0">
                <a:spAutoFit/>
              </a:bodyPr>
              <a:lstStyle/>
              <a:p>
                <a:pPr>
                  <a:lnSpc>
                    <a:spcPct val="90000"/>
                  </a:lnSpc>
                  <a:spcAft>
                    <a:spcPts val="200"/>
                  </a:spcAft>
                </a:pPr>
                <a:r>
                  <a:rPr lang="en-US" sz="1000" b="0" i="0">
                    <a:solidFill>
                      <a:schemeClr val="tx1"/>
                    </a:solidFill>
                    <a:latin typeface="IBM Plex Sans Medium" panose="020B0503050203000203" pitchFamily="34" charset="0"/>
                    <a:ea typeface="Roboto" charset="0"/>
                    <a:cs typeface="Roboto" charset="0"/>
                  </a:rPr>
                  <a:t>To remove slide tips,</a:t>
                </a:r>
              </a:p>
              <a:p>
                <a:pPr>
                  <a:lnSpc>
                    <a:spcPct val="90000"/>
                  </a:lnSpc>
                  <a:spcAft>
                    <a:spcPts val="400"/>
                  </a:spcAft>
                </a:pPr>
                <a:r>
                  <a:rPr lang="en-US" sz="1000" b="0" i="0">
                    <a:solidFill>
                      <a:schemeClr val="tx1"/>
                    </a:solidFill>
                    <a:latin typeface="IBM Plex Sans Medium" panose="020B0503050203000203" pitchFamily="34" charset="0"/>
                    <a:ea typeface="Roboto" charset="0"/>
                    <a:cs typeface="Roboto" charset="0"/>
                  </a:rPr>
                  <a:t>click View &gt; Slide Master.</a:t>
                </a:r>
              </a:p>
              <a:p>
                <a:pPr>
                  <a:lnSpc>
                    <a:spcPct val="90000"/>
                  </a:lnSpc>
                  <a:spcAft>
                    <a:spcPts val="200"/>
                  </a:spcAft>
                </a:pPr>
                <a:r>
                  <a:rPr lang="en-US" sz="1000" b="0" i="0">
                    <a:solidFill>
                      <a:schemeClr val="tx1"/>
                    </a:solidFill>
                    <a:latin typeface="IBM Plex Sans Medium" panose="020B0503050203000203" pitchFamily="34" charset="0"/>
                    <a:ea typeface="Roboto" charset="0"/>
                    <a:cs typeface="Roboto" charset="0"/>
                  </a:rPr>
                  <a:t>After removing, click ‘X’ to exit.  </a:t>
                </a:r>
              </a:p>
            </p:txBody>
          </p:sp>
          <p:pic>
            <p:nvPicPr>
              <p:cNvPr id="66" name="Picture 65">
                <a:extLst>
                  <a:ext uri="{FF2B5EF4-FFF2-40B4-BE49-F238E27FC236}">
                    <a16:creationId xmlns:a16="http://schemas.microsoft.com/office/drawing/2014/main" id="{2E4CC2ED-E325-D04E-B4E1-378C47296FFA}"/>
                  </a:ext>
                </a:extLst>
              </p:cNvPr>
              <p:cNvPicPr>
                <a:picLocks noChangeAspect="1"/>
              </p:cNvPicPr>
              <p:nvPr userDrawn="1"/>
            </p:nvPicPr>
            <p:blipFill>
              <a:blip r:embed="rId3"/>
              <a:stretch>
                <a:fillRect/>
              </a:stretch>
            </p:blipFill>
            <p:spPr>
              <a:xfrm>
                <a:off x="14291128" y="-853006"/>
                <a:ext cx="328386" cy="446605"/>
              </a:xfrm>
              <a:prstGeom prst="rect">
                <a:avLst/>
              </a:prstGeom>
              <a:ln>
                <a:solidFill>
                  <a:schemeClr val="accent6"/>
                </a:solidFill>
              </a:ln>
            </p:spPr>
          </p:pic>
        </p:grpSp>
        <p:grpSp>
          <p:nvGrpSpPr>
            <p:cNvPr id="48" name="Group 47">
              <a:extLst>
                <a:ext uri="{FF2B5EF4-FFF2-40B4-BE49-F238E27FC236}">
                  <a16:creationId xmlns:a16="http://schemas.microsoft.com/office/drawing/2014/main" id="{B2CC37F5-6AE0-0C49-AEDD-60D94AF76C03}"/>
                </a:ext>
              </a:extLst>
            </p:cNvPr>
            <p:cNvGrpSpPr/>
            <p:nvPr userDrawn="1"/>
          </p:nvGrpSpPr>
          <p:grpSpPr>
            <a:xfrm>
              <a:off x="12065000" y="-254000"/>
              <a:ext cx="2171700" cy="3007249"/>
              <a:chOff x="12115800" y="0"/>
              <a:chExt cx="2171700" cy="3007249"/>
            </a:xfrm>
          </p:grpSpPr>
          <p:sp>
            <p:nvSpPr>
              <p:cNvPr id="60" name="Rectangle 59">
                <a:extLst>
                  <a:ext uri="{FF2B5EF4-FFF2-40B4-BE49-F238E27FC236}">
                    <a16:creationId xmlns:a16="http://schemas.microsoft.com/office/drawing/2014/main" id="{09387838-3974-D94C-AE5D-FE93EE549874}"/>
                  </a:ext>
                </a:extLst>
              </p:cNvPr>
              <p:cNvSpPr/>
              <p:nvPr userDrawn="1"/>
            </p:nvSpPr>
            <p:spPr>
              <a:xfrm>
                <a:off x="12287249" y="453077"/>
                <a:ext cx="2000251" cy="25541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1" name="Rectangle 60">
                <a:extLst>
                  <a:ext uri="{FF2B5EF4-FFF2-40B4-BE49-F238E27FC236}">
                    <a16:creationId xmlns:a16="http://schemas.microsoft.com/office/drawing/2014/main" id="{301D4EEC-C424-0046-A589-37C88E646F60}"/>
                  </a:ext>
                </a:extLst>
              </p:cNvPr>
              <p:cNvSpPr/>
              <p:nvPr userDrawn="1"/>
            </p:nvSpPr>
            <p:spPr>
              <a:xfrm>
                <a:off x="12287249" y="0"/>
                <a:ext cx="2000251" cy="4906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2" name="Right Triangle 61">
                <a:extLst>
                  <a:ext uri="{FF2B5EF4-FFF2-40B4-BE49-F238E27FC236}">
                    <a16:creationId xmlns:a16="http://schemas.microsoft.com/office/drawing/2014/main" id="{25EC7FD3-BF04-1145-A2BF-9735F95288FC}"/>
                  </a:ext>
                </a:extLst>
              </p:cNvPr>
              <p:cNvSpPr/>
              <p:nvPr userDrawn="1"/>
            </p:nvSpPr>
            <p:spPr>
              <a:xfrm flipH="1">
                <a:off x="12115800" y="0"/>
                <a:ext cx="174111" cy="216371"/>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3" name="TextBox 62">
                <a:extLst>
                  <a:ext uri="{FF2B5EF4-FFF2-40B4-BE49-F238E27FC236}">
                    <a16:creationId xmlns:a16="http://schemas.microsoft.com/office/drawing/2014/main" id="{551BF1E3-FAAF-734A-8A80-C9F6A601C80E}"/>
                  </a:ext>
                </a:extLst>
              </p:cNvPr>
              <p:cNvSpPr txBox="1"/>
              <p:nvPr userDrawn="1"/>
            </p:nvSpPr>
            <p:spPr>
              <a:xfrm>
                <a:off x="12516910" y="90429"/>
                <a:ext cx="1211790" cy="307777"/>
              </a:xfrm>
              <a:prstGeom prst="rect">
                <a:avLst/>
              </a:prstGeom>
              <a:noFill/>
            </p:spPr>
            <p:txBody>
              <a:bodyPr wrap="square" rtlCol="0">
                <a:spAutoFit/>
              </a:bodyPr>
              <a:lstStyle/>
              <a:p>
                <a:r>
                  <a:rPr lang="en-US" sz="1400" b="0" i="0">
                    <a:solidFill>
                      <a:schemeClr val="bg1"/>
                    </a:solidFill>
                    <a:latin typeface="IBM Plex Sans Medium" panose="020B0503050203000203" pitchFamily="34" charset="0"/>
                    <a:ea typeface="Roboto" charset="0"/>
                    <a:cs typeface="Roboto" charset="0"/>
                  </a:rPr>
                  <a:t>SLIDE</a:t>
                </a:r>
                <a:r>
                  <a:rPr lang="en-US" sz="1400" b="0" i="0" baseline="0">
                    <a:solidFill>
                      <a:schemeClr val="bg1"/>
                    </a:solidFill>
                    <a:latin typeface="IBM Plex Sans Medium" panose="020B0503050203000203" pitchFamily="34" charset="0"/>
                    <a:ea typeface="Roboto" charset="0"/>
                    <a:cs typeface="Roboto" charset="0"/>
                  </a:rPr>
                  <a:t> TIPS</a:t>
                </a:r>
                <a:endParaRPr lang="en-US" sz="1400" b="0" i="0">
                  <a:solidFill>
                    <a:schemeClr val="bg1"/>
                  </a:solidFill>
                  <a:latin typeface="IBM Plex Sans Medium" panose="020B0503050203000203" pitchFamily="34" charset="0"/>
                  <a:ea typeface="Roboto" charset="0"/>
                  <a:cs typeface="Roboto" charset="0"/>
                </a:endParaRPr>
              </a:p>
            </p:txBody>
          </p:sp>
          <p:sp>
            <p:nvSpPr>
              <p:cNvPr id="64" name="TextBox 63">
                <a:extLst>
                  <a:ext uri="{FF2B5EF4-FFF2-40B4-BE49-F238E27FC236}">
                    <a16:creationId xmlns:a16="http://schemas.microsoft.com/office/drawing/2014/main" id="{280DD76C-0FA4-8847-A3BA-FF1192A8D9CF}"/>
                  </a:ext>
                </a:extLst>
              </p:cNvPr>
              <p:cNvSpPr txBox="1"/>
              <p:nvPr userDrawn="1"/>
            </p:nvSpPr>
            <p:spPr>
              <a:xfrm>
                <a:off x="12369020" y="656836"/>
                <a:ext cx="1854980" cy="2259977"/>
              </a:xfrm>
              <a:prstGeom prst="rect">
                <a:avLst/>
              </a:prstGeom>
              <a:noFill/>
            </p:spPr>
            <p:txBody>
              <a:bodyPr wrap="square" rtlCol="0">
                <a:noAutofit/>
              </a:bodyPr>
              <a:lstStyle/>
              <a:p>
                <a:pPr marL="96838" indent="-96838" algn="l" defTabSz="914400" rtl="0" eaLnBrk="1" latinLnBrk="0" hangingPunct="1">
                  <a:lnSpc>
                    <a:spcPct val="100000"/>
                  </a:lnSpc>
                  <a:spcBef>
                    <a:spcPts val="0"/>
                  </a:spcBef>
                  <a:spcAft>
                    <a:spcPts val="600"/>
                  </a:spcAft>
                  <a:buClr>
                    <a:schemeClr val="accent1"/>
                  </a:buClr>
                  <a:buFont typeface="Wingdings" charset="2"/>
                  <a:buChar char="§"/>
                </a:pPr>
                <a:r>
                  <a:rPr lang="en-US" sz="900" b="0" i="0" kern="1200">
                    <a:solidFill>
                      <a:schemeClr val="tx1">
                        <a:lumMod val="75000"/>
                        <a:lumOff val="25000"/>
                      </a:schemeClr>
                    </a:solidFill>
                    <a:latin typeface="IBM Plex Sans" panose="020B0503050203000203" pitchFamily="34" charset="77"/>
                    <a:ea typeface="Roboto" charset="0"/>
                  </a:rPr>
                  <a:t>To place your own photo, use Master slides like “Title Style 1” to create from scratch.</a:t>
                </a:r>
              </a:p>
              <a:p>
                <a:pPr marL="96838" indent="-96838" algn="l" defTabSz="914400" rtl="0" eaLnBrk="1" latinLnBrk="0" hangingPunct="1">
                  <a:lnSpc>
                    <a:spcPct val="100000"/>
                  </a:lnSpc>
                  <a:spcBef>
                    <a:spcPts val="0"/>
                  </a:spcBef>
                  <a:spcAft>
                    <a:spcPts val="600"/>
                  </a:spcAft>
                  <a:buClr>
                    <a:schemeClr val="accent1"/>
                  </a:buClr>
                  <a:buFont typeface="Wingdings" charset="2"/>
                  <a:buChar char="§"/>
                </a:pPr>
                <a:r>
                  <a:rPr lang="en-US" sz="900" b="0" i="0" kern="1200">
                    <a:solidFill>
                      <a:schemeClr val="tx1">
                        <a:lumMod val="75000"/>
                        <a:lumOff val="25000"/>
                      </a:schemeClr>
                    </a:solidFill>
                    <a:latin typeface="IBM Plex Sans" panose="020B0503050203000203" pitchFamily="34" charset="77"/>
                    <a:ea typeface="Roboto" charset="0"/>
                    <a:cs typeface="Roboto" charset="0"/>
                  </a:rPr>
                  <a:t>You may also delete</a:t>
                </a:r>
                <a:br>
                  <a:rPr lang="en-US" sz="900" b="0" i="0" kern="1200">
                    <a:solidFill>
                      <a:schemeClr val="tx1">
                        <a:lumMod val="75000"/>
                        <a:lumOff val="25000"/>
                      </a:schemeClr>
                    </a:solidFill>
                    <a:latin typeface="IBM Plex Sans" panose="020B0503050203000203" pitchFamily="34" charset="77"/>
                    <a:ea typeface="Roboto" charset="0"/>
                    <a:cs typeface="Roboto" charset="0"/>
                  </a:rPr>
                </a:br>
                <a:r>
                  <a:rPr lang="en-US" sz="900" b="0" i="0" kern="1200">
                    <a:solidFill>
                      <a:schemeClr val="tx1">
                        <a:lumMod val="75000"/>
                        <a:lumOff val="25000"/>
                      </a:schemeClr>
                    </a:solidFill>
                    <a:latin typeface="IBM Plex Sans" panose="020B0503050203000203" pitchFamily="34" charset="77"/>
                    <a:ea typeface="Roboto" charset="0"/>
                    <a:cs typeface="Roboto" charset="0"/>
                  </a:rPr>
                  <a:t>existing photos to reveal the placeholder beneath. Then t</a:t>
                </a:r>
                <a:r>
                  <a:rPr lang="en-US" sz="900" b="0" i="0">
                    <a:solidFill>
                      <a:schemeClr val="tx1">
                        <a:lumMod val="75000"/>
                        <a:lumOff val="25000"/>
                      </a:schemeClr>
                    </a:solidFill>
                    <a:latin typeface="IBM Plex Sans" panose="020B0503050203000203" pitchFamily="34" charset="77"/>
                    <a:ea typeface="Roboto" charset="0"/>
                    <a:cs typeface="Roboto" charset="0"/>
                  </a:rPr>
                  <a:t>o add a photo, drag a photo onto the slide or click the icon in the placeholder to browse for</a:t>
                </a:r>
                <a:br>
                  <a:rPr lang="en-US" sz="900" b="0" i="0">
                    <a:solidFill>
                      <a:schemeClr val="tx1">
                        <a:lumMod val="75000"/>
                        <a:lumOff val="25000"/>
                      </a:schemeClr>
                    </a:solidFill>
                    <a:latin typeface="IBM Plex Sans" panose="020B0503050203000203" pitchFamily="34" charset="77"/>
                    <a:ea typeface="Roboto" charset="0"/>
                    <a:cs typeface="Roboto" charset="0"/>
                  </a:rPr>
                </a:br>
                <a:r>
                  <a:rPr lang="en-US" sz="900" b="0" i="0">
                    <a:solidFill>
                      <a:schemeClr val="tx1">
                        <a:lumMod val="75000"/>
                        <a:lumOff val="25000"/>
                      </a:schemeClr>
                    </a:solidFill>
                    <a:latin typeface="IBM Plex Sans" panose="020B0503050203000203" pitchFamily="34" charset="77"/>
                    <a:ea typeface="Roboto" charset="0"/>
                    <a:cs typeface="Roboto" charset="0"/>
                  </a:rPr>
                  <a:t>your image.</a:t>
                </a:r>
              </a:p>
              <a:p>
                <a:pPr marL="96838" indent="-96838">
                  <a:spcAft>
                    <a:spcPts val="600"/>
                  </a:spcAft>
                  <a:buClr>
                    <a:schemeClr val="accent1"/>
                  </a:buClr>
                  <a:buFont typeface="Wingdings" charset="2"/>
                  <a:buChar char="§"/>
                </a:pPr>
                <a:r>
                  <a:rPr lang="en-US" sz="900" b="0" i="0">
                    <a:solidFill>
                      <a:schemeClr val="tx1">
                        <a:lumMod val="75000"/>
                        <a:lumOff val="25000"/>
                      </a:schemeClr>
                    </a:solidFill>
                    <a:latin typeface="IBM Plex Sans" panose="020B0503050203000203" pitchFamily="34" charset="77"/>
                    <a:ea typeface="Roboto" charset="0"/>
                    <a:cs typeface="Roboto" charset="0"/>
                  </a:rPr>
                  <a:t>If the image covers your text, right click the image, and select “Arrange - &gt; Send to back”.</a:t>
                </a:r>
              </a:p>
            </p:txBody>
          </p:sp>
        </p:grpSp>
        <p:grpSp>
          <p:nvGrpSpPr>
            <p:cNvPr id="49" name="Group 48">
              <a:extLst>
                <a:ext uri="{FF2B5EF4-FFF2-40B4-BE49-F238E27FC236}">
                  <a16:creationId xmlns:a16="http://schemas.microsoft.com/office/drawing/2014/main" id="{03212B0D-F902-FB4F-9FCB-0D924EBA421C}"/>
                </a:ext>
              </a:extLst>
            </p:cNvPr>
            <p:cNvGrpSpPr/>
            <p:nvPr userDrawn="1"/>
          </p:nvGrpSpPr>
          <p:grpSpPr>
            <a:xfrm>
              <a:off x="12237133" y="2882622"/>
              <a:ext cx="2011532" cy="985422"/>
              <a:chOff x="12272640" y="6571606"/>
              <a:chExt cx="1538402" cy="985422"/>
            </a:xfrm>
          </p:grpSpPr>
          <p:sp>
            <p:nvSpPr>
              <p:cNvPr id="57" name="Rectangle 56">
                <a:extLst>
                  <a:ext uri="{FF2B5EF4-FFF2-40B4-BE49-F238E27FC236}">
                    <a16:creationId xmlns:a16="http://schemas.microsoft.com/office/drawing/2014/main" id="{CE36F5D1-6F16-2746-B960-8787282B7949}"/>
                  </a:ext>
                </a:extLst>
              </p:cNvPr>
              <p:cNvSpPr/>
              <p:nvPr userDrawn="1"/>
            </p:nvSpPr>
            <p:spPr>
              <a:xfrm>
                <a:off x="12272640" y="6571606"/>
                <a:ext cx="1538402" cy="985422"/>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IBM Plex Sans" panose="020B0503050203000203" pitchFamily="34" charset="0"/>
                </a:endParaRPr>
              </a:p>
            </p:txBody>
          </p:sp>
          <p:sp>
            <p:nvSpPr>
              <p:cNvPr id="58" name="TextBox 57">
                <a:extLst>
                  <a:ext uri="{FF2B5EF4-FFF2-40B4-BE49-F238E27FC236}">
                    <a16:creationId xmlns:a16="http://schemas.microsoft.com/office/drawing/2014/main" id="{B57A443D-4AE0-0F44-91CA-C70D8A772447}"/>
                  </a:ext>
                </a:extLst>
              </p:cNvPr>
              <p:cNvSpPr txBox="1"/>
              <p:nvPr userDrawn="1"/>
            </p:nvSpPr>
            <p:spPr>
              <a:xfrm>
                <a:off x="12425440" y="7002160"/>
                <a:ext cx="1161546" cy="461665"/>
              </a:xfrm>
              <a:prstGeom prst="rect">
                <a:avLst/>
              </a:prstGeom>
            </p:spPr>
            <p:txBody>
              <a:bodyPr vert="horz" wrap="square" lIns="0" tIns="0" rIns="0" bIns="0" rtlCol="0" anchor="t">
                <a:spAutoFit/>
              </a:bodyPr>
              <a:lstStyle/>
              <a:p>
                <a:pPr algn="l"/>
                <a:r>
                  <a:rPr lang="en-US" sz="1000">
                    <a:solidFill>
                      <a:schemeClr val="tx2"/>
                    </a:solidFill>
                    <a:latin typeface="IBM Plex Sans" panose="020B0503050203000203" pitchFamily="34" charset="0"/>
                    <a:ea typeface="Arial" charset="0"/>
                    <a:cs typeface="Arial" charset="0"/>
                  </a:rPr>
                  <a:t>Access programmed text formats by using the ‘Indent More’ button.</a:t>
                </a:r>
              </a:p>
            </p:txBody>
          </p:sp>
          <p:pic>
            <p:nvPicPr>
              <p:cNvPr id="59" name="Picture 58">
                <a:extLst>
                  <a:ext uri="{FF2B5EF4-FFF2-40B4-BE49-F238E27FC236}">
                    <a16:creationId xmlns:a16="http://schemas.microsoft.com/office/drawing/2014/main" id="{8C3D0B27-17F1-204F-A745-29829B1F077E}"/>
                  </a:ext>
                </a:extLst>
              </p:cNvPr>
              <p:cNvPicPr>
                <a:picLocks noChangeAspect="1"/>
              </p:cNvPicPr>
              <p:nvPr userDrawn="1"/>
            </p:nvPicPr>
            <p:blipFill rotWithShape="1">
              <a:blip r:embed="rId4"/>
              <a:srcRect l="8882" t="5165" r="-1"/>
              <a:stretch/>
            </p:blipFill>
            <p:spPr>
              <a:xfrm>
                <a:off x="12426082" y="6665739"/>
                <a:ext cx="196784" cy="228984"/>
              </a:xfrm>
              <a:prstGeom prst="roundRect">
                <a:avLst/>
              </a:prstGeom>
              <a:ln>
                <a:solidFill>
                  <a:schemeClr val="accent1"/>
                </a:solidFill>
              </a:ln>
            </p:spPr>
          </p:pic>
        </p:grpSp>
        <p:grpSp>
          <p:nvGrpSpPr>
            <p:cNvPr id="50" name="Group 49">
              <a:extLst>
                <a:ext uri="{FF2B5EF4-FFF2-40B4-BE49-F238E27FC236}">
                  <a16:creationId xmlns:a16="http://schemas.microsoft.com/office/drawing/2014/main" id="{51B4322B-0724-7F43-8778-5AEEB8D4E87B}"/>
                </a:ext>
              </a:extLst>
            </p:cNvPr>
            <p:cNvGrpSpPr/>
            <p:nvPr userDrawn="1"/>
          </p:nvGrpSpPr>
          <p:grpSpPr>
            <a:xfrm>
              <a:off x="12236449" y="4009675"/>
              <a:ext cx="2147063" cy="3118328"/>
              <a:chOff x="12236449" y="4803495"/>
              <a:chExt cx="2147063" cy="3118328"/>
            </a:xfrm>
          </p:grpSpPr>
          <p:grpSp>
            <p:nvGrpSpPr>
              <p:cNvPr id="51" name="Group 50">
                <a:extLst>
                  <a:ext uri="{FF2B5EF4-FFF2-40B4-BE49-F238E27FC236}">
                    <a16:creationId xmlns:a16="http://schemas.microsoft.com/office/drawing/2014/main" id="{BDE743E2-E192-9D49-B53D-E98931BBC3D3}"/>
                  </a:ext>
                </a:extLst>
              </p:cNvPr>
              <p:cNvGrpSpPr/>
              <p:nvPr userDrawn="1"/>
            </p:nvGrpSpPr>
            <p:grpSpPr>
              <a:xfrm>
                <a:off x="12236449" y="4803495"/>
                <a:ext cx="2147063" cy="2485366"/>
                <a:chOff x="12287249" y="1112812"/>
                <a:chExt cx="2147063" cy="3086847"/>
              </a:xfrm>
            </p:grpSpPr>
            <p:sp>
              <p:nvSpPr>
                <p:cNvPr id="53" name="Rectangle 52">
                  <a:extLst>
                    <a:ext uri="{FF2B5EF4-FFF2-40B4-BE49-F238E27FC236}">
                      <a16:creationId xmlns:a16="http://schemas.microsoft.com/office/drawing/2014/main" id="{53150926-F17A-C34D-B323-64EE62F19BFE}"/>
                    </a:ext>
                  </a:extLst>
                </p:cNvPr>
                <p:cNvSpPr/>
                <p:nvPr userDrawn="1"/>
              </p:nvSpPr>
              <p:spPr>
                <a:xfrm>
                  <a:off x="12287249" y="1565888"/>
                  <a:ext cx="2000251" cy="263377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4" name="Rectangle 53">
                  <a:extLst>
                    <a:ext uri="{FF2B5EF4-FFF2-40B4-BE49-F238E27FC236}">
                      <a16:creationId xmlns:a16="http://schemas.microsoft.com/office/drawing/2014/main" id="{60E32BE7-484C-9E4D-8152-778D646AE8B0}"/>
                    </a:ext>
                  </a:extLst>
                </p:cNvPr>
                <p:cNvSpPr/>
                <p:nvPr userDrawn="1"/>
              </p:nvSpPr>
              <p:spPr>
                <a:xfrm>
                  <a:off x="12287249" y="1112812"/>
                  <a:ext cx="2000251" cy="4906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5" name="TextBox 54">
                  <a:extLst>
                    <a:ext uri="{FF2B5EF4-FFF2-40B4-BE49-F238E27FC236}">
                      <a16:creationId xmlns:a16="http://schemas.microsoft.com/office/drawing/2014/main" id="{762016E6-1B6F-924B-A395-AB9A95E5ACD3}"/>
                    </a:ext>
                  </a:extLst>
                </p:cNvPr>
                <p:cNvSpPr txBox="1"/>
                <p:nvPr userDrawn="1"/>
              </p:nvSpPr>
              <p:spPr>
                <a:xfrm>
                  <a:off x="12516910" y="1189721"/>
                  <a:ext cx="1917402" cy="382262"/>
                </a:xfrm>
                <a:prstGeom prst="rect">
                  <a:avLst/>
                </a:prstGeom>
                <a:noFill/>
              </p:spPr>
              <p:txBody>
                <a:bodyPr wrap="square" rtlCol="0">
                  <a:spAutoFit/>
                </a:bodyPr>
                <a:lstStyle/>
                <a:p>
                  <a:r>
                    <a:rPr lang="en-US" sz="1400" b="0" i="0">
                      <a:solidFill>
                        <a:schemeClr val="bg1"/>
                      </a:solidFill>
                      <a:latin typeface="IBM Plex Sans Medium" panose="020B0503050203000203" pitchFamily="34" charset="0"/>
                      <a:ea typeface="Roboto" charset="0"/>
                      <a:cs typeface="Roboto" charset="0"/>
                    </a:rPr>
                    <a:t>GUIDELINES</a:t>
                  </a:r>
                </a:p>
              </p:txBody>
            </p:sp>
            <p:sp>
              <p:nvSpPr>
                <p:cNvPr id="56" name="TextBox 55">
                  <a:extLst>
                    <a:ext uri="{FF2B5EF4-FFF2-40B4-BE49-F238E27FC236}">
                      <a16:creationId xmlns:a16="http://schemas.microsoft.com/office/drawing/2014/main" id="{A32C8921-39AF-3445-9EC6-3605D045475B}"/>
                    </a:ext>
                  </a:extLst>
                </p:cNvPr>
                <p:cNvSpPr txBox="1"/>
                <p:nvPr userDrawn="1"/>
              </p:nvSpPr>
              <p:spPr>
                <a:xfrm>
                  <a:off x="12369020" y="1842802"/>
                  <a:ext cx="1797275" cy="2105846"/>
                </a:xfrm>
                <a:prstGeom prst="rect">
                  <a:avLst/>
                </a:prstGeom>
                <a:noFill/>
              </p:spPr>
              <p:txBody>
                <a:bodyPr wrap="square" rtlCol="0">
                  <a:noAutofit/>
                </a:bodyPr>
                <a:lstStyle/>
                <a:p>
                  <a:pPr marL="96838" indent="-96838">
                    <a:spcAft>
                      <a:spcPts val="600"/>
                    </a:spcAft>
                    <a:buClr>
                      <a:schemeClr val="accent1"/>
                    </a:buClr>
                    <a:buFont typeface="Wingdings" charset="2"/>
                    <a:buChar char="§"/>
                  </a:pPr>
                  <a:r>
                    <a:rPr lang="en-US" sz="900" b="0" i="0">
                      <a:solidFill>
                        <a:schemeClr val="tx1">
                          <a:lumMod val="75000"/>
                          <a:lumOff val="25000"/>
                        </a:schemeClr>
                      </a:solidFill>
                      <a:latin typeface="IBM Plex Sans" panose="020B0503050203000203" pitchFamily="34" charset="77"/>
                      <a:ea typeface="Roboto" charset="0"/>
                      <a:cs typeface="Roboto" charset="0"/>
                    </a:rPr>
                    <a:t>Each layout has its own custom gridlines to help build your slides. Keep content within the guides and do not go past them.</a:t>
                  </a:r>
                </a:p>
                <a:p>
                  <a:pPr marL="96838" indent="-96838">
                    <a:spcAft>
                      <a:spcPts val="600"/>
                    </a:spcAft>
                    <a:buClr>
                      <a:schemeClr val="accent1"/>
                    </a:buClr>
                    <a:buFont typeface="Wingdings" charset="2"/>
                    <a:buChar char="§"/>
                  </a:pPr>
                  <a:r>
                    <a:rPr lang="en-US" sz="900" b="0" i="0">
                      <a:solidFill>
                        <a:schemeClr val="tx1">
                          <a:lumMod val="75000"/>
                          <a:lumOff val="25000"/>
                        </a:schemeClr>
                      </a:solidFill>
                      <a:latin typeface="IBM Plex Sans" panose="020B0503050203000203" pitchFamily="34" charset="77"/>
                      <a:ea typeface="Roboto" charset="0"/>
                      <a:cs typeface="Roboto" charset="0"/>
                    </a:rPr>
                    <a:t>To make guides visible right-click your slide &gt; Grids &amp; Guides &gt; Ensure ‘Guides’ is checked</a:t>
                  </a:r>
                </a:p>
              </p:txBody>
            </p:sp>
          </p:grpSp>
          <p:pic>
            <p:nvPicPr>
              <p:cNvPr id="52" name="Picture 51" descr="A screenshot of a cell phone&#10;&#10;Description automatically generated">
                <a:extLst>
                  <a:ext uri="{FF2B5EF4-FFF2-40B4-BE49-F238E27FC236}">
                    <a16:creationId xmlns:a16="http://schemas.microsoft.com/office/drawing/2014/main" id="{F255BC04-2982-4948-8034-080DB7CDEB6A}"/>
                  </a:ext>
                </a:extLst>
              </p:cNvPr>
              <p:cNvPicPr>
                <a:picLocks noChangeAspect="1"/>
              </p:cNvPicPr>
              <p:nvPr userDrawn="1"/>
            </p:nvPicPr>
            <p:blipFill rotWithShape="1">
              <a:blip r:embed="rId5"/>
              <a:srcRect l="29724" t="14641" r="46863" b="57996"/>
              <a:stretch/>
            </p:blipFill>
            <p:spPr>
              <a:xfrm>
                <a:off x="12520795" y="6858000"/>
                <a:ext cx="1365354" cy="1063823"/>
              </a:xfrm>
              <a:prstGeom prst="rect">
                <a:avLst/>
              </a:prstGeom>
              <a:ln>
                <a:solidFill>
                  <a:schemeClr val="accent1"/>
                </a:solidFill>
              </a:ln>
            </p:spPr>
          </p:pic>
        </p:grpSp>
      </p:grpSp>
      <p:sp>
        <p:nvSpPr>
          <p:cNvPr id="34" name="Colour Pillar">
            <a:extLst>
              <a:ext uri="{FF2B5EF4-FFF2-40B4-BE49-F238E27FC236}">
                <a16:creationId xmlns:a16="http://schemas.microsoft.com/office/drawing/2014/main" id="{E2696C85-9A3B-4042-B038-9F1C3792EE34}"/>
              </a:ext>
            </a:extLst>
          </p:cNvPr>
          <p:cNvSpPr/>
          <p:nvPr userDrawn="1"/>
        </p:nvSpPr>
        <p:spPr>
          <a:xfrm>
            <a:off x="11820040" y="356400"/>
            <a:ext cx="371959" cy="6145200"/>
          </a:xfrm>
          <a:prstGeom prst="rect">
            <a:avLst/>
          </a:prstGeom>
          <a:solidFill>
            <a:schemeClr val="accent3"/>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3975292"/>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Photo">
    <p:spTree>
      <p:nvGrpSpPr>
        <p:cNvPr id="1" name=""/>
        <p:cNvGrpSpPr/>
        <p:nvPr/>
      </p:nvGrpSpPr>
      <p:grpSpPr>
        <a:xfrm>
          <a:off x="0" y="0"/>
          <a:ext cx="0" cy="0"/>
          <a:chOff x="0" y="0"/>
          <a:chExt cx="0" cy="0"/>
        </a:xfrm>
      </p:grpSpPr>
      <p:pic>
        <p:nvPicPr>
          <p:cNvPr id="28" name="Picture 27" descr="Lassonde | York University Logo">
            <a:extLst>
              <a:ext uri="{FF2B5EF4-FFF2-40B4-BE49-F238E27FC236}">
                <a16:creationId xmlns:a16="http://schemas.microsoft.com/office/drawing/2014/main" id="{9C3BBD24-06A8-1A4A-99ED-8A60807077D9}"/>
              </a:ext>
            </a:extLst>
          </p:cNvPr>
          <p:cNvPicPr>
            <a:picLocks noChangeAspect="1"/>
          </p:cNvPicPr>
          <p:nvPr userDrawn="1"/>
        </p:nvPicPr>
        <p:blipFill>
          <a:blip r:embed="rId2"/>
          <a:srcRect/>
          <a:stretch/>
        </p:blipFill>
        <p:spPr>
          <a:xfrm>
            <a:off x="9844585" y="6380743"/>
            <a:ext cx="2086346" cy="264881"/>
          </a:xfrm>
          <a:prstGeom prst="rect">
            <a:avLst/>
          </a:prstGeom>
        </p:spPr>
      </p:pic>
      <p:sp>
        <p:nvSpPr>
          <p:cNvPr id="7" name="Picture Placeholder 6">
            <a:extLst>
              <a:ext uri="{FF2B5EF4-FFF2-40B4-BE49-F238E27FC236}">
                <a16:creationId xmlns:a16="http://schemas.microsoft.com/office/drawing/2014/main" id="{603B2061-D856-4A41-B120-2B85C6C79AAD}"/>
              </a:ext>
            </a:extLst>
          </p:cNvPr>
          <p:cNvSpPr>
            <a:spLocks noGrp="1"/>
          </p:cNvSpPr>
          <p:nvPr>
            <p:ph type="pic" sz="quarter" idx="18" hasCustomPrompt="1"/>
          </p:nvPr>
        </p:nvSpPr>
        <p:spPr>
          <a:xfrm>
            <a:off x="355512" y="358954"/>
            <a:ext cx="11480977" cy="1558925"/>
          </a:xfrm>
        </p:spPr>
        <p:txBody>
          <a:bodyPr bIns="180000" anchor="b">
            <a:normAutofit/>
          </a:bodyPr>
          <a:lstStyle>
            <a:lvl1pPr algn="ctr">
              <a:defRPr sz="1600">
                <a:solidFill>
                  <a:schemeClr val="bg1"/>
                </a:solidFill>
              </a:defRPr>
            </a:lvl1pPr>
          </a:lstStyle>
          <a:p>
            <a:r>
              <a:rPr lang="en-US"/>
              <a:t>Drag and drop photo onto slide to add header image</a:t>
            </a:r>
          </a:p>
        </p:txBody>
      </p:sp>
      <p:sp>
        <p:nvSpPr>
          <p:cNvPr id="2" name="Title 1">
            <a:extLst>
              <a:ext uri="{FF2B5EF4-FFF2-40B4-BE49-F238E27FC236}">
                <a16:creationId xmlns:a16="http://schemas.microsoft.com/office/drawing/2014/main" id="{AF4A2716-629B-9C45-AADD-DE61D864D5B7}"/>
              </a:ext>
            </a:extLst>
          </p:cNvPr>
          <p:cNvSpPr>
            <a:spLocks noGrp="1"/>
          </p:cNvSpPr>
          <p:nvPr>
            <p:ph type="title"/>
          </p:nvPr>
        </p:nvSpPr>
        <p:spPr>
          <a:xfrm>
            <a:off x="355800" y="357216"/>
            <a:ext cx="11480400" cy="1562400"/>
          </a:xfrm>
          <a:solidFill>
            <a:schemeClr val="tx1">
              <a:alpha val="35000"/>
            </a:schemeClr>
          </a:solidFill>
        </p:spPr>
        <p:txBody>
          <a:bodyPr anchor="ctr"/>
          <a:lstStyle>
            <a:lvl1pPr algn="ctr">
              <a:defRPr b="1" i="0">
                <a:solidFill>
                  <a:schemeClr val="bg1"/>
                </a:solidFill>
                <a:latin typeface="IBM Plex Sans SemiBold" panose="020B0503050203000203" pitchFamily="34" charset="0"/>
              </a:defRPr>
            </a:lvl1pPr>
          </a:lstStyle>
          <a:p>
            <a:r>
              <a:rPr lang="en-US"/>
              <a:t>Click to edit Master title style</a:t>
            </a:r>
          </a:p>
        </p:txBody>
      </p:sp>
      <p:sp>
        <p:nvSpPr>
          <p:cNvPr id="3" name="Footer Placeholder 2">
            <a:extLst>
              <a:ext uri="{FF2B5EF4-FFF2-40B4-BE49-F238E27FC236}">
                <a16:creationId xmlns:a16="http://schemas.microsoft.com/office/drawing/2014/main" id="{D008593E-DD51-5A43-8811-462C3D56F12C}"/>
              </a:ext>
            </a:extLst>
          </p:cNvPr>
          <p:cNvSpPr>
            <a:spLocks noGrp="1"/>
          </p:cNvSpPr>
          <p:nvPr>
            <p:ph type="ftr" sz="quarter" idx="10"/>
          </p:nvPr>
        </p:nvSpPr>
        <p:spPr>
          <a:xfrm>
            <a:off x="1004465" y="6304235"/>
            <a:ext cx="8146185" cy="365125"/>
          </a:xfrm>
        </p:spPr>
        <p:txBody>
          <a:bodyPr/>
          <a:lstStyle/>
          <a:p>
            <a:endParaRPr lang="en-US"/>
          </a:p>
        </p:txBody>
      </p:sp>
      <p:sp>
        <p:nvSpPr>
          <p:cNvPr id="4" name="Slide Number Placeholder 3">
            <a:extLst>
              <a:ext uri="{FF2B5EF4-FFF2-40B4-BE49-F238E27FC236}">
                <a16:creationId xmlns:a16="http://schemas.microsoft.com/office/drawing/2014/main" id="{5067C10F-9D8C-A146-A92B-CA4D61DD154A}"/>
              </a:ext>
            </a:extLst>
          </p:cNvPr>
          <p:cNvSpPr>
            <a:spLocks noGrp="1"/>
          </p:cNvSpPr>
          <p:nvPr>
            <p:ph type="sldNum" sz="quarter" idx="11"/>
          </p:nvPr>
        </p:nvSpPr>
        <p:spPr/>
        <p:txBody>
          <a:bodyPr/>
          <a:lstStyle/>
          <a:p>
            <a:fld id="{5B64C28E-966E-6B4A-816A-311B7D0A2E6D}" type="slidenum">
              <a:rPr lang="en-US" smtClean="0"/>
              <a:pPr/>
              <a:t>‹#›</a:t>
            </a:fld>
            <a:endParaRPr lang="en-US"/>
          </a:p>
        </p:txBody>
      </p:sp>
      <p:sp>
        <p:nvSpPr>
          <p:cNvPr id="54" name="Text Placeholder 53">
            <a:extLst>
              <a:ext uri="{FF2B5EF4-FFF2-40B4-BE49-F238E27FC236}">
                <a16:creationId xmlns:a16="http://schemas.microsoft.com/office/drawing/2014/main" id="{DDA1CF8A-1741-6B40-A154-613324130EC4}"/>
              </a:ext>
            </a:extLst>
          </p:cNvPr>
          <p:cNvSpPr>
            <a:spLocks noGrp="1"/>
          </p:cNvSpPr>
          <p:nvPr>
            <p:ph type="body" sz="quarter" idx="12" hasCustomPrompt="1"/>
          </p:nvPr>
        </p:nvSpPr>
        <p:spPr>
          <a:xfrm>
            <a:off x="518432" y="2468097"/>
            <a:ext cx="5400000" cy="455613"/>
          </a:xfrm>
        </p:spPr>
        <p:txBody>
          <a:bodyPr lIns="0" anchor="b">
            <a:noAutofit/>
          </a:bodyPr>
          <a:lstStyle>
            <a:lvl1pPr>
              <a:spcBef>
                <a:spcPts val="0"/>
              </a:spcBef>
              <a:defRPr sz="1400" b="0" i="0" cap="all" spc="10" baseline="0">
                <a:solidFill>
                  <a:schemeClr val="accent1"/>
                </a:solidFill>
                <a:latin typeface="IBM Plex Sans Medium" panose="020B0503050203000203" pitchFamily="34" charset="0"/>
              </a:defRPr>
            </a:lvl1pPr>
          </a:lstStyle>
          <a:p>
            <a:pPr lvl="0"/>
            <a:r>
              <a:rPr lang="en-US"/>
              <a:t>CLICK TO ADD SUBHEADER</a:t>
            </a:r>
          </a:p>
        </p:txBody>
      </p:sp>
      <p:sp>
        <p:nvSpPr>
          <p:cNvPr id="55" name="Text Placeholder 53">
            <a:extLst>
              <a:ext uri="{FF2B5EF4-FFF2-40B4-BE49-F238E27FC236}">
                <a16:creationId xmlns:a16="http://schemas.microsoft.com/office/drawing/2014/main" id="{85171A1C-33F0-154B-A90A-134189461561}"/>
              </a:ext>
            </a:extLst>
          </p:cNvPr>
          <p:cNvSpPr>
            <a:spLocks noGrp="1"/>
          </p:cNvSpPr>
          <p:nvPr>
            <p:ph type="body" sz="quarter" idx="13" hasCustomPrompt="1"/>
          </p:nvPr>
        </p:nvSpPr>
        <p:spPr>
          <a:xfrm>
            <a:off x="6264399" y="2468097"/>
            <a:ext cx="5412090" cy="455613"/>
          </a:xfrm>
        </p:spPr>
        <p:txBody>
          <a:bodyPr lIns="0" anchor="b">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400" b="0" i="0" cap="all" spc="10" baseline="0">
                <a:solidFill>
                  <a:schemeClr val="accent1"/>
                </a:solidFill>
                <a:latin typeface="IBM Plex Sans Medium" panose="020B0503050203000203" pitchFamily="34" charset="0"/>
              </a:defRPr>
            </a:lvl1pPr>
          </a:lstStyle>
          <a:p>
            <a:pPr lvl="0"/>
            <a:r>
              <a:rPr lang="en-US"/>
              <a:t>CLICK TO ADD SUBHEADER</a:t>
            </a:r>
          </a:p>
        </p:txBody>
      </p:sp>
      <p:sp>
        <p:nvSpPr>
          <p:cNvPr id="15" name="Freeform 14">
            <a:extLst>
              <a:ext uri="{FF2B5EF4-FFF2-40B4-BE49-F238E27FC236}">
                <a16:creationId xmlns:a16="http://schemas.microsoft.com/office/drawing/2014/main" id="{7AA6FF0F-EF68-C34F-8441-557C608E34D2}"/>
              </a:ext>
            </a:extLst>
          </p:cNvPr>
          <p:cNvSpPr/>
          <p:nvPr userDrawn="1"/>
        </p:nvSpPr>
        <p:spPr>
          <a:xfrm rot="5400000">
            <a:off x="4957584" y="-4957585"/>
            <a:ext cx="2276833" cy="12192003"/>
          </a:xfrm>
          <a:custGeom>
            <a:avLst/>
            <a:gdLst>
              <a:gd name="connsiteX0" fmla="*/ 360000 w 2276833"/>
              <a:gd name="connsiteY0" fmla="*/ 11832003 h 12192003"/>
              <a:gd name="connsiteX1" fmla="*/ 1916832 w 2276833"/>
              <a:gd name="connsiteY1" fmla="*/ 11832003 h 12192003"/>
              <a:gd name="connsiteX2" fmla="*/ 1916833 w 2276833"/>
              <a:gd name="connsiteY2" fmla="*/ 360002 h 12192003"/>
              <a:gd name="connsiteX3" fmla="*/ 360000 w 2276833"/>
              <a:gd name="connsiteY3" fmla="*/ 360002 h 12192003"/>
              <a:gd name="connsiteX4" fmla="*/ 0 w 2276833"/>
              <a:gd name="connsiteY4" fmla="*/ 12192000 h 12192003"/>
              <a:gd name="connsiteX5" fmla="*/ 0 w 2276833"/>
              <a:gd name="connsiteY5" fmla="*/ 0 h 12192003"/>
              <a:gd name="connsiteX6" fmla="*/ 360000 w 2276833"/>
              <a:gd name="connsiteY6" fmla="*/ 0 h 12192003"/>
              <a:gd name="connsiteX7" fmla="*/ 360000 w 2276833"/>
              <a:gd name="connsiteY7" fmla="*/ 1 h 12192003"/>
              <a:gd name="connsiteX8" fmla="*/ 1916833 w 2276833"/>
              <a:gd name="connsiteY8" fmla="*/ 1 h 12192003"/>
              <a:gd name="connsiteX9" fmla="*/ 1916833 w 2276833"/>
              <a:gd name="connsiteY9" fmla="*/ 0 h 12192003"/>
              <a:gd name="connsiteX10" fmla="*/ 2276833 w 2276833"/>
              <a:gd name="connsiteY10" fmla="*/ 0 h 12192003"/>
              <a:gd name="connsiteX11" fmla="*/ 2276832 w 2276833"/>
              <a:gd name="connsiteY11" fmla="*/ 12192000 h 12192003"/>
              <a:gd name="connsiteX12" fmla="*/ 2266791 w 2276833"/>
              <a:gd name="connsiteY12" fmla="*/ 12192000 h 12192003"/>
              <a:gd name="connsiteX13" fmla="*/ 2266791 w 2276833"/>
              <a:gd name="connsiteY13" fmla="*/ 12192003 h 12192003"/>
              <a:gd name="connsiteX14" fmla="*/ 0 w 2276833"/>
              <a:gd name="connsiteY14" fmla="*/ 12192003 h 12192003"/>
              <a:gd name="connsiteX15" fmla="*/ 0 w 2276833"/>
              <a:gd name="connsiteY15" fmla="*/ 12192000 h 12192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76833" h="12192003">
                <a:moveTo>
                  <a:pt x="360000" y="11832003"/>
                </a:moveTo>
                <a:lnTo>
                  <a:pt x="1916832" y="11832003"/>
                </a:lnTo>
                <a:lnTo>
                  <a:pt x="1916833" y="360002"/>
                </a:lnTo>
                <a:lnTo>
                  <a:pt x="360000" y="360002"/>
                </a:lnTo>
                <a:close/>
                <a:moveTo>
                  <a:pt x="0" y="12192000"/>
                </a:moveTo>
                <a:lnTo>
                  <a:pt x="0" y="0"/>
                </a:lnTo>
                <a:lnTo>
                  <a:pt x="360000" y="0"/>
                </a:lnTo>
                <a:lnTo>
                  <a:pt x="360000" y="1"/>
                </a:lnTo>
                <a:lnTo>
                  <a:pt x="1916833" y="1"/>
                </a:lnTo>
                <a:lnTo>
                  <a:pt x="1916833" y="0"/>
                </a:lnTo>
                <a:lnTo>
                  <a:pt x="2276833" y="0"/>
                </a:lnTo>
                <a:lnTo>
                  <a:pt x="2276832" y="12192000"/>
                </a:lnTo>
                <a:lnTo>
                  <a:pt x="2266791" y="12192000"/>
                </a:lnTo>
                <a:lnTo>
                  <a:pt x="2266791" y="12192003"/>
                </a:lnTo>
                <a:lnTo>
                  <a:pt x="0" y="12192003"/>
                </a:lnTo>
                <a:lnTo>
                  <a:pt x="0" y="12192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Rectangle 17">
            <a:extLst>
              <a:ext uri="{FF2B5EF4-FFF2-40B4-BE49-F238E27FC236}">
                <a16:creationId xmlns:a16="http://schemas.microsoft.com/office/drawing/2014/main" id="{2F9C4D6D-A922-1345-A1A8-1C756DCF58EF}"/>
              </a:ext>
            </a:extLst>
          </p:cNvPr>
          <p:cNvSpPr/>
          <p:nvPr userDrawn="1"/>
        </p:nvSpPr>
        <p:spPr>
          <a:xfrm>
            <a:off x="0" y="6799943"/>
            <a:ext cx="12192000" cy="580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57">
            <a:extLst>
              <a:ext uri="{FF2B5EF4-FFF2-40B4-BE49-F238E27FC236}">
                <a16:creationId xmlns:a16="http://schemas.microsoft.com/office/drawing/2014/main" id="{1AF0F73F-121B-4645-901F-267B00C591B5}"/>
              </a:ext>
            </a:extLst>
          </p:cNvPr>
          <p:cNvSpPr>
            <a:spLocks noGrp="1"/>
          </p:cNvSpPr>
          <p:nvPr>
            <p:ph type="body" sz="quarter" idx="15"/>
          </p:nvPr>
        </p:nvSpPr>
        <p:spPr>
          <a:xfrm>
            <a:off x="518859" y="3015397"/>
            <a:ext cx="5411922" cy="3138341"/>
          </a:xfrm>
        </p:spPr>
        <p:txBody>
          <a:bodyPr lIns="0">
            <a:noAutofit/>
          </a:bodyPr>
          <a:lstStyle>
            <a:lvl1pPr>
              <a:defRPr sz="16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57">
            <a:extLst>
              <a:ext uri="{FF2B5EF4-FFF2-40B4-BE49-F238E27FC236}">
                <a16:creationId xmlns:a16="http://schemas.microsoft.com/office/drawing/2014/main" id="{D832DB65-C34A-724C-BC2D-C88133F6D6C0}"/>
              </a:ext>
            </a:extLst>
          </p:cNvPr>
          <p:cNvSpPr>
            <a:spLocks noGrp="1"/>
          </p:cNvSpPr>
          <p:nvPr>
            <p:ph type="body" sz="quarter" idx="19"/>
          </p:nvPr>
        </p:nvSpPr>
        <p:spPr>
          <a:xfrm>
            <a:off x="6264399" y="3015397"/>
            <a:ext cx="5421633" cy="3138341"/>
          </a:xfrm>
        </p:spPr>
        <p:txBody>
          <a:bodyPr lIns="0">
            <a:noAutofit/>
          </a:bodyPr>
          <a:lstStyle>
            <a:lvl1pPr>
              <a:defRPr sz="16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1" name="Group 20">
            <a:extLst>
              <a:ext uri="{FF2B5EF4-FFF2-40B4-BE49-F238E27FC236}">
                <a16:creationId xmlns:a16="http://schemas.microsoft.com/office/drawing/2014/main" id="{B294C7FA-C886-C644-899E-C57AD06876B3}"/>
              </a:ext>
            </a:extLst>
          </p:cNvPr>
          <p:cNvGrpSpPr/>
          <p:nvPr userDrawn="1"/>
        </p:nvGrpSpPr>
        <p:grpSpPr>
          <a:xfrm>
            <a:off x="12087188" y="-254000"/>
            <a:ext cx="2167267" cy="4917440"/>
            <a:chOff x="12087188" y="-254000"/>
            <a:chExt cx="2167267" cy="4917440"/>
          </a:xfrm>
        </p:grpSpPr>
        <p:sp>
          <p:nvSpPr>
            <p:cNvPr id="22" name="Rectangle 21">
              <a:extLst>
                <a:ext uri="{FF2B5EF4-FFF2-40B4-BE49-F238E27FC236}">
                  <a16:creationId xmlns:a16="http://schemas.microsoft.com/office/drawing/2014/main" id="{9EE00E72-917B-EB4A-B4FA-89040CCDFB2B}"/>
                </a:ext>
              </a:extLst>
            </p:cNvPr>
            <p:cNvSpPr/>
            <p:nvPr userDrawn="1"/>
          </p:nvSpPr>
          <p:spPr>
            <a:xfrm>
              <a:off x="12254204" y="199076"/>
              <a:ext cx="2000251" cy="44643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3" name="Rectangle 22">
              <a:extLst>
                <a:ext uri="{FF2B5EF4-FFF2-40B4-BE49-F238E27FC236}">
                  <a16:creationId xmlns:a16="http://schemas.microsoft.com/office/drawing/2014/main" id="{F97474BE-BD02-DB4E-8593-210D7243723C}"/>
                </a:ext>
              </a:extLst>
            </p:cNvPr>
            <p:cNvSpPr/>
            <p:nvPr userDrawn="1"/>
          </p:nvSpPr>
          <p:spPr>
            <a:xfrm>
              <a:off x="12254204" y="-254000"/>
              <a:ext cx="2000251" cy="4906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4" name="Right Triangle 23">
              <a:extLst>
                <a:ext uri="{FF2B5EF4-FFF2-40B4-BE49-F238E27FC236}">
                  <a16:creationId xmlns:a16="http://schemas.microsoft.com/office/drawing/2014/main" id="{05E3FCD1-BE72-FF47-A2A4-68B95B0635F4}"/>
                </a:ext>
              </a:extLst>
            </p:cNvPr>
            <p:cNvSpPr/>
            <p:nvPr userDrawn="1"/>
          </p:nvSpPr>
          <p:spPr>
            <a:xfrm flipH="1">
              <a:off x="12087188" y="-254000"/>
              <a:ext cx="174111" cy="216371"/>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1" name="TextBox 30">
              <a:extLst>
                <a:ext uri="{FF2B5EF4-FFF2-40B4-BE49-F238E27FC236}">
                  <a16:creationId xmlns:a16="http://schemas.microsoft.com/office/drawing/2014/main" id="{FE6CCB0E-541E-E547-AA3A-3C3D5FBF9CA6}"/>
                </a:ext>
              </a:extLst>
            </p:cNvPr>
            <p:cNvSpPr txBox="1"/>
            <p:nvPr userDrawn="1"/>
          </p:nvSpPr>
          <p:spPr>
            <a:xfrm>
              <a:off x="12483865" y="-163571"/>
              <a:ext cx="1211790" cy="307777"/>
            </a:xfrm>
            <a:prstGeom prst="rect">
              <a:avLst/>
            </a:prstGeom>
            <a:noFill/>
          </p:spPr>
          <p:txBody>
            <a:bodyPr wrap="square" rtlCol="0">
              <a:spAutoFit/>
            </a:bodyPr>
            <a:lstStyle/>
            <a:p>
              <a:r>
                <a:rPr lang="en-US" sz="1400" b="0" i="0">
                  <a:solidFill>
                    <a:schemeClr val="bg1"/>
                  </a:solidFill>
                  <a:latin typeface="IBM Plex Sans Medium" panose="020B0503050203000203" pitchFamily="34" charset="0"/>
                  <a:ea typeface="Roboto" charset="0"/>
                  <a:cs typeface="Roboto" charset="0"/>
                </a:rPr>
                <a:t>SLIDE</a:t>
              </a:r>
              <a:r>
                <a:rPr lang="en-US" sz="1400" b="0" i="0" baseline="0">
                  <a:solidFill>
                    <a:schemeClr val="bg1"/>
                  </a:solidFill>
                  <a:latin typeface="IBM Plex Sans Medium" panose="020B0503050203000203" pitchFamily="34" charset="0"/>
                  <a:ea typeface="Roboto" charset="0"/>
                  <a:cs typeface="Roboto" charset="0"/>
                </a:rPr>
                <a:t> TIPS</a:t>
              </a:r>
              <a:endParaRPr lang="en-US" sz="1400" b="0" i="0">
                <a:solidFill>
                  <a:schemeClr val="bg1"/>
                </a:solidFill>
                <a:latin typeface="IBM Plex Sans Medium" panose="020B0503050203000203" pitchFamily="34" charset="0"/>
                <a:ea typeface="Roboto" charset="0"/>
                <a:cs typeface="Roboto" charset="0"/>
              </a:endParaRPr>
            </a:p>
          </p:txBody>
        </p:sp>
        <p:sp>
          <p:nvSpPr>
            <p:cNvPr id="32" name="TextBox 31">
              <a:extLst>
                <a:ext uri="{FF2B5EF4-FFF2-40B4-BE49-F238E27FC236}">
                  <a16:creationId xmlns:a16="http://schemas.microsoft.com/office/drawing/2014/main" id="{308C6FF2-2E78-0745-9DEC-69D558B3DE0B}"/>
                </a:ext>
              </a:extLst>
            </p:cNvPr>
            <p:cNvSpPr txBox="1"/>
            <p:nvPr userDrawn="1"/>
          </p:nvSpPr>
          <p:spPr>
            <a:xfrm>
              <a:off x="12335975" y="461900"/>
              <a:ext cx="1797275" cy="3842310"/>
            </a:xfrm>
            <a:prstGeom prst="rect">
              <a:avLst/>
            </a:prstGeom>
            <a:noFill/>
          </p:spPr>
          <p:txBody>
            <a:bodyPr wrap="square" rtlCol="0">
              <a:noAutofit/>
            </a:bodyPr>
            <a:lstStyle/>
            <a:p>
              <a:pPr marL="96838" indent="-96838">
                <a:spcAft>
                  <a:spcPts val="600"/>
                </a:spcAft>
                <a:buClr>
                  <a:schemeClr val="accent1"/>
                </a:buClr>
                <a:buFont typeface="Wingdings" charset="2"/>
                <a:buChar char="§"/>
              </a:pPr>
              <a:r>
                <a:rPr lang="en-US" sz="900" b="0" i="0">
                  <a:solidFill>
                    <a:schemeClr val="tx1">
                      <a:lumMod val="75000"/>
                      <a:lumOff val="25000"/>
                    </a:schemeClr>
                  </a:solidFill>
                  <a:latin typeface="IBM Plex Sans" panose="020B0503050203000203" pitchFamily="34" charset="77"/>
                  <a:ea typeface="Roboto" charset="0"/>
                  <a:cs typeface="Roboto" charset="0"/>
                </a:rPr>
                <a:t>To add a photo, drag a photo onto the slide or click the icon in the placeholder to browse for your image.</a:t>
              </a:r>
            </a:p>
            <a:p>
              <a:pPr marL="96838" marR="0" lvl="0" indent="-96838" algn="l" defTabSz="914400" rtl="0" eaLnBrk="1" fontAlgn="auto" latinLnBrk="0" hangingPunct="1">
                <a:lnSpc>
                  <a:spcPct val="100000"/>
                </a:lnSpc>
                <a:spcBef>
                  <a:spcPts val="0"/>
                </a:spcBef>
                <a:spcAft>
                  <a:spcPts val="600"/>
                </a:spcAft>
                <a:buClr>
                  <a:schemeClr val="accent1"/>
                </a:buClr>
                <a:buSzTx/>
                <a:buFont typeface="Wingdings" charset="2"/>
                <a:buChar char="§"/>
                <a:tabLst/>
                <a:defRPr/>
              </a:pPr>
              <a:r>
                <a:rPr lang="en-US" sz="900" b="0" i="0">
                  <a:solidFill>
                    <a:schemeClr val="tx1">
                      <a:lumMod val="75000"/>
                      <a:lumOff val="25000"/>
                    </a:schemeClr>
                  </a:solidFill>
                  <a:latin typeface="IBM Plex Sans" panose="020B0503050203000203" pitchFamily="34" charset="77"/>
                  <a:ea typeface="Roboto" charset="0"/>
                  <a:cs typeface="Roboto" charset="0"/>
                </a:rPr>
                <a:t>If the image covers your text, right click the image, and select “Arrange - &gt;</a:t>
              </a:r>
              <a:br>
                <a:rPr lang="en-US" sz="900" b="0" i="0">
                  <a:solidFill>
                    <a:schemeClr val="tx1">
                      <a:lumMod val="75000"/>
                      <a:lumOff val="25000"/>
                    </a:schemeClr>
                  </a:solidFill>
                  <a:latin typeface="IBM Plex Sans" panose="020B0503050203000203" pitchFamily="34" charset="77"/>
                  <a:ea typeface="Roboto" charset="0"/>
                  <a:cs typeface="Roboto" charset="0"/>
                </a:rPr>
              </a:br>
              <a:r>
                <a:rPr lang="en-US" sz="900" b="0" i="0">
                  <a:solidFill>
                    <a:schemeClr val="tx1">
                      <a:lumMod val="75000"/>
                      <a:lumOff val="25000"/>
                    </a:schemeClr>
                  </a:solidFill>
                  <a:latin typeface="IBM Plex Sans" panose="020B0503050203000203" pitchFamily="34" charset="77"/>
                  <a:ea typeface="Roboto" charset="0"/>
                  <a:cs typeface="Roboto" charset="0"/>
                </a:rPr>
                <a:t>Send to back”.</a:t>
              </a:r>
            </a:p>
            <a:p>
              <a:pPr marL="96838" indent="-96838">
                <a:spcAft>
                  <a:spcPts val="600"/>
                </a:spcAft>
                <a:buClr>
                  <a:schemeClr val="accent1"/>
                </a:buClr>
                <a:buFont typeface="Wingdings" charset="2"/>
                <a:buChar char="§"/>
              </a:pPr>
              <a:r>
                <a:rPr lang="en-US" sz="900" b="0" i="0" kern="1200">
                  <a:solidFill>
                    <a:schemeClr val="tx1">
                      <a:lumMod val="75000"/>
                      <a:lumOff val="25000"/>
                    </a:schemeClr>
                  </a:solidFill>
                  <a:latin typeface="IBM Plex Sans" panose="020B0503050203000203" pitchFamily="34" charset="77"/>
                  <a:ea typeface="Roboto" charset="0"/>
                  <a:cs typeface="Arial" charset="0"/>
                </a:rPr>
                <a:t>To change the image, delete the existing image to reset the photo placeholder functionality.</a:t>
              </a:r>
            </a:p>
            <a:p>
              <a:pPr marL="96838" marR="0" lvl="0" indent="-96838" algn="l" defTabSz="914400" rtl="0" eaLnBrk="1" fontAlgn="auto" latinLnBrk="0" hangingPunct="1">
                <a:lnSpc>
                  <a:spcPct val="100000"/>
                </a:lnSpc>
                <a:spcBef>
                  <a:spcPts val="0"/>
                </a:spcBef>
                <a:spcAft>
                  <a:spcPts val="600"/>
                </a:spcAft>
                <a:buClr>
                  <a:schemeClr val="accent1"/>
                </a:buClr>
                <a:buSzTx/>
                <a:buFont typeface="Wingdings" charset="2"/>
                <a:buChar char="§"/>
                <a:tabLst/>
                <a:defRPr/>
              </a:pPr>
              <a:r>
                <a:rPr lang="en-US" sz="900" b="0" i="0">
                  <a:solidFill>
                    <a:schemeClr val="tx1">
                      <a:lumMod val="75000"/>
                      <a:lumOff val="25000"/>
                    </a:schemeClr>
                  </a:solidFill>
                  <a:latin typeface="IBM Plex Sans" panose="020B0503050203000203" pitchFamily="34" charset="77"/>
                  <a:ea typeface="Roboto" charset="0"/>
                  <a:cs typeface="Roboto" charset="0"/>
                </a:rPr>
                <a:t>Cropping the image:</a:t>
              </a:r>
              <a:br>
                <a:rPr lang="en-US" sz="900" b="0" i="0">
                  <a:solidFill>
                    <a:schemeClr val="tx1">
                      <a:lumMod val="75000"/>
                      <a:lumOff val="25000"/>
                    </a:schemeClr>
                  </a:solidFill>
                  <a:latin typeface="IBM Plex Sans" panose="020B0503050203000203" pitchFamily="34" charset="77"/>
                  <a:ea typeface="Roboto" charset="0"/>
                  <a:cs typeface="Roboto" charset="0"/>
                </a:rPr>
              </a:br>
              <a:r>
                <a:rPr lang="en-US" sz="900" b="0" i="0">
                  <a:solidFill>
                    <a:schemeClr val="tx1">
                      <a:lumMod val="75000"/>
                      <a:lumOff val="25000"/>
                    </a:schemeClr>
                  </a:solidFill>
                  <a:latin typeface="IBM Plex Sans" panose="020B0503050203000203" pitchFamily="34" charset="77"/>
                  <a:ea typeface="Roboto" charset="0"/>
                  <a:cs typeface="Roboto" charset="0"/>
                </a:rPr>
                <a:t>This slide is built with layered placeholders. You will need to move the dark overlay in order to click the photo</a:t>
              </a:r>
              <a:br>
                <a:rPr lang="en-US" sz="900" b="0" i="0">
                  <a:solidFill>
                    <a:schemeClr val="tx1">
                      <a:lumMod val="75000"/>
                      <a:lumOff val="25000"/>
                    </a:schemeClr>
                  </a:solidFill>
                  <a:latin typeface="IBM Plex Sans" panose="020B0503050203000203" pitchFamily="34" charset="77"/>
                  <a:ea typeface="Roboto" charset="0"/>
                  <a:cs typeface="Roboto" charset="0"/>
                </a:rPr>
              </a:br>
              <a:r>
                <a:rPr lang="en-US" sz="900" b="0" i="0">
                  <a:solidFill>
                    <a:schemeClr val="tx1">
                      <a:lumMod val="75000"/>
                      <a:lumOff val="25000"/>
                    </a:schemeClr>
                  </a:solidFill>
                  <a:latin typeface="IBM Plex Sans" panose="020B0503050203000203" pitchFamily="34" charset="77"/>
                  <a:ea typeface="Roboto" charset="0"/>
                  <a:cs typeface="Roboto" charset="0"/>
                </a:rPr>
                <a:t>to crop.</a:t>
              </a:r>
              <a:br>
                <a:rPr lang="en-US" sz="900" b="0" i="0">
                  <a:solidFill>
                    <a:schemeClr val="tx1">
                      <a:lumMod val="75000"/>
                      <a:lumOff val="25000"/>
                    </a:schemeClr>
                  </a:solidFill>
                  <a:latin typeface="IBM Plex Sans" panose="020B0503050203000203" pitchFamily="34" charset="77"/>
                  <a:ea typeface="Roboto" charset="0"/>
                  <a:cs typeface="Roboto" charset="0"/>
                </a:rPr>
              </a:br>
              <a:br>
                <a:rPr lang="en-US" sz="900" b="0" i="0">
                  <a:solidFill>
                    <a:schemeClr val="tx1">
                      <a:lumMod val="75000"/>
                      <a:lumOff val="25000"/>
                    </a:schemeClr>
                  </a:solidFill>
                  <a:latin typeface="IBM Plex Sans" panose="020B0503050203000203" pitchFamily="34" charset="77"/>
                  <a:ea typeface="Roboto" charset="0"/>
                  <a:cs typeface="Roboto" charset="0"/>
                </a:rPr>
              </a:br>
              <a:r>
                <a:rPr lang="en-US" sz="900" b="0" i="0" kern="1200">
                  <a:solidFill>
                    <a:schemeClr val="tx1">
                      <a:lumMod val="75000"/>
                      <a:lumOff val="25000"/>
                    </a:schemeClr>
                  </a:solidFill>
                  <a:latin typeface="IBM Plex Sans" panose="020B0503050203000203" pitchFamily="34" charset="77"/>
                  <a:ea typeface="Roboto" charset="0"/>
                  <a:cs typeface="Roboto" charset="0"/>
                </a:rPr>
                <a:t>Once the overlay is moved aside, right-click </a:t>
              </a:r>
              <a:r>
                <a:rPr lang="en-US" sz="900" b="0" i="0">
                  <a:solidFill>
                    <a:schemeClr val="tx1">
                      <a:lumMod val="75000"/>
                      <a:lumOff val="25000"/>
                    </a:schemeClr>
                  </a:solidFill>
                  <a:latin typeface="IBM Plex Sans" panose="020B0503050203000203" pitchFamily="34" charset="77"/>
                  <a:ea typeface="Roboto" charset="0"/>
                  <a:cs typeface="Roboto" charset="0"/>
                </a:rPr>
                <a:t>on the image. Choose ‘Crop’ from the menu. Adjust size &amp; position. Press esc or click outside image area to exit cropping mode</a:t>
              </a:r>
            </a:p>
          </p:txBody>
        </p:sp>
      </p:grpSp>
      <p:grpSp>
        <p:nvGrpSpPr>
          <p:cNvPr id="25" name="Group 24">
            <a:extLst>
              <a:ext uri="{FF2B5EF4-FFF2-40B4-BE49-F238E27FC236}">
                <a16:creationId xmlns:a16="http://schemas.microsoft.com/office/drawing/2014/main" id="{18EAD049-4EF0-C74A-869D-75BA93F08107}"/>
              </a:ext>
            </a:extLst>
          </p:cNvPr>
          <p:cNvGrpSpPr/>
          <p:nvPr userDrawn="1"/>
        </p:nvGrpSpPr>
        <p:grpSpPr>
          <a:xfrm>
            <a:off x="12192000" y="-947342"/>
            <a:ext cx="2427514" cy="605550"/>
            <a:chOff x="12192000" y="-947342"/>
            <a:chExt cx="2427514" cy="605550"/>
          </a:xfrm>
        </p:grpSpPr>
        <p:sp>
          <p:nvSpPr>
            <p:cNvPr id="26" name="TextBox 25">
              <a:extLst>
                <a:ext uri="{FF2B5EF4-FFF2-40B4-BE49-F238E27FC236}">
                  <a16:creationId xmlns:a16="http://schemas.microsoft.com/office/drawing/2014/main" id="{6FDDBC3A-F6EE-A145-BB54-0B5D845DE7C4}"/>
                </a:ext>
              </a:extLst>
            </p:cNvPr>
            <p:cNvSpPr txBox="1"/>
            <p:nvPr userDrawn="1"/>
          </p:nvSpPr>
          <p:spPr>
            <a:xfrm>
              <a:off x="12192000" y="-947342"/>
              <a:ext cx="2144486" cy="605550"/>
            </a:xfrm>
            <a:prstGeom prst="rect">
              <a:avLst/>
            </a:prstGeom>
            <a:noFill/>
          </p:spPr>
          <p:txBody>
            <a:bodyPr wrap="square" rtlCol="0">
              <a:spAutoFit/>
            </a:bodyPr>
            <a:lstStyle/>
            <a:p>
              <a:pPr>
                <a:lnSpc>
                  <a:spcPct val="90000"/>
                </a:lnSpc>
                <a:spcAft>
                  <a:spcPts val="200"/>
                </a:spcAft>
              </a:pPr>
              <a:r>
                <a:rPr lang="en-US" sz="1000" b="0" i="0">
                  <a:solidFill>
                    <a:schemeClr val="tx1"/>
                  </a:solidFill>
                  <a:latin typeface="IBM Plex Sans Medium" panose="020B0503050203000203" pitchFamily="34" charset="0"/>
                  <a:ea typeface="Roboto" charset="0"/>
                  <a:cs typeface="Roboto" charset="0"/>
                </a:rPr>
                <a:t>To remove slide tips,</a:t>
              </a:r>
            </a:p>
            <a:p>
              <a:pPr>
                <a:lnSpc>
                  <a:spcPct val="90000"/>
                </a:lnSpc>
                <a:spcAft>
                  <a:spcPts val="400"/>
                </a:spcAft>
              </a:pPr>
              <a:r>
                <a:rPr lang="en-US" sz="1000" b="0" i="0">
                  <a:solidFill>
                    <a:schemeClr val="tx1"/>
                  </a:solidFill>
                  <a:latin typeface="IBM Plex Sans Medium" panose="020B0503050203000203" pitchFamily="34" charset="0"/>
                  <a:ea typeface="Roboto" charset="0"/>
                  <a:cs typeface="Roboto" charset="0"/>
                </a:rPr>
                <a:t>click View &gt; Slide Master.</a:t>
              </a:r>
            </a:p>
            <a:p>
              <a:pPr>
                <a:lnSpc>
                  <a:spcPct val="90000"/>
                </a:lnSpc>
                <a:spcAft>
                  <a:spcPts val="200"/>
                </a:spcAft>
              </a:pPr>
              <a:r>
                <a:rPr lang="en-US" sz="1000" b="0" i="0">
                  <a:solidFill>
                    <a:schemeClr val="tx1"/>
                  </a:solidFill>
                  <a:latin typeface="IBM Plex Sans Medium" panose="020B0503050203000203" pitchFamily="34" charset="0"/>
                  <a:ea typeface="Roboto" charset="0"/>
                  <a:cs typeface="Roboto" charset="0"/>
                </a:rPr>
                <a:t>After removing, click ‘X’ to exit.  </a:t>
              </a:r>
            </a:p>
          </p:txBody>
        </p:sp>
        <p:pic>
          <p:nvPicPr>
            <p:cNvPr id="27" name="Picture 26">
              <a:extLst>
                <a:ext uri="{FF2B5EF4-FFF2-40B4-BE49-F238E27FC236}">
                  <a16:creationId xmlns:a16="http://schemas.microsoft.com/office/drawing/2014/main" id="{1563D341-B3BC-2544-AE04-77E07AD48FEC}"/>
                </a:ext>
              </a:extLst>
            </p:cNvPr>
            <p:cNvPicPr>
              <a:picLocks noChangeAspect="1"/>
            </p:cNvPicPr>
            <p:nvPr userDrawn="1"/>
          </p:nvPicPr>
          <p:blipFill>
            <a:blip r:embed="rId3"/>
            <a:stretch>
              <a:fillRect/>
            </a:stretch>
          </p:blipFill>
          <p:spPr>
            <a:xfrm>
              <a:off x="14291128" y="-853006"/>
              <a:ext cx="328386" cy="446605"/>
            </a:xfrm>
            <a:prstGeom prst="rect">
              <a:avLst/>
            </a:prstGeom>
            <a:ln>
              <a:solidFill>
                <a:schemeClr val="accent6"/>
              </a:solidFill>
            </a:ln>
          </p:spPr>
        </p:pic>
      </p:grpSp>
      <p:sp>
        <p:nvSpPr>
          <p:cNvPr id="30" name="Colour Pillar">
            <a:extLst>
              <a:ext uri="{FF2B5EF4-FFF2-40B4-BE49-F238E27FC236}">
                <a16:creationId xmlns:a16="http://schemas.microsoft.com/office/drawing/2014/main" id="{CD34493C-11C4-0A43-AB93-0E6E8EBA5409}"/>
              </a:ext>
            </a:extLst>
          </p:cNvPr>
          <p:cNvSpPr/>
          <p:nvPr userDrawn="1"/>
        </p:nvSpPr>
        <p:spPr>
          <a:xfrm>
            <a:off x="11822263" y="357216"/>
            <a:ext cx="369737" cy="1558925"/>
          </a:xfrm>
          <a:prstGeom prst="rect">
            <a:avLst/>
          </a:prstGeom>
          <a:solidFill>
            <a:schemeClr val="accent3"/>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1016153"/>
      </p:ext>
    </p:extLst>
  </p:cSld>
  <p:clrMapOvr>
    <a:masterClrMapping/>
  </p:clrMapOvr>
  <p:extLst>
    <p:ext uri="{DCECCB84-F9BA-43D5-87BE-67443E8EF086}">
      <p15:sldGuideLst xmlns:p15="http://schemas.microsoft.com/office/powerpoint/2012/main">
        <p15:guide id="3" pos="316">
          <p15:clr>
            <a:srgbClr val="FBAE40"/>
          </p15:clr>
        </p15:guide>
        <p15:guide id="4" pos="3739">
          <p15:clr>
            <a:srgbClr val="FBAE40"/>
          </p15:clr>
        </p15:guide>
        <p15:guide id="5" pos="3940">
          <p15:clr>
            <a:srgbClr val="FBAE40"/>
          </p15:clr>
        </p15:guide>
        <p15:guide id="6" pos="7363">
          <p15:clr>
            <a:srgbClr val="FBAE40"/>
          </p15:clr>
        </p15:guide>
        <p15:guide id="9" orient="horz" pos="1842">
          <p15:clr>
            <a:srgbClr val="FBAE40"/>
          </p15:clr>
        </p15:guide>
        <p15:guide id="10" orient="horz" pos="388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lumn Photo">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603B2061-D856-4A41-B120-2B85C6C79AAD}"/>
              </a:ext>
            </a:extLst>
          </p:cNvPr>
          <p:cNvSpPr>
            <a:spLocks noGrp="1"/>
          </p:cNvSpPr>
          <p:nvPr>
            <p:ph type="pic" sz="quarter" idx="18" hasCustomPrompt="1"/>
          </p:nvPr>
        </p:nvSpPr>
        <p:spPr>
          <a:xfrm>
            <a:off x="355512" y="358954"/>
            <a:ext cx="11480977" cy="1558925"/>
          </a:xfrm>
        </p:spPr>
        <p:txBody>
          <a:bodyPr bIns="180000" anchor="b">
            <a:normAutofit/>
          </a:bodyPr>
          <a:lstStyle>
            <a:lvl1pPr algn="ctr">
              <a:defRPr sz="1600">
                <a:solidFill>
                  <a:schemeClr val="bg1"/>
                </a:solidFill>
              </a:defRPr>
            </a:lvl1pPr>
          </a:lstStyle>
          <a:p>
            <a:r>
              <a:rPr lang="en-US"/>
              <a:t>Drag and drop photo onto slide to add header image</a:t>
            </a:r>
          </a:p>
        </p:txBody>
      </p:sp>
      <p:sp>
        <p:nvSpPr>
          <p:cNvPr id="2" name="Title 1">
            <a:extLst>
              <a:ext uri="{FF2B5EF4-FFF2-40B4-BE49-F238E27FC236}">
                <a16:creationId xmlns:a16="http://schemas.microsoft.com/office/drawing/2014/main" id="{AF4A2716-629B-9C45-AADD-DE61D864D5B7}"/>
              </a:ext>
            </a:extLst>
          </p:cNvPr>
          <p:cNvSpPr>
            <a:spLocks noGrp="1"/>
          </p:cNvSpPr>
          <p:nvPr>
            <p:ph type="title"/>
          </p:nvPr>
        </p:nvSpPr>
        <p:spPr>
          <a:xfrm>
            <a:off x="355800" y="357216"/>
            <a:ext cx="11480400" cy="1562400"/>
          </a:xfrm>
          <a:solidFill>
            <a:schemeClr val="tx1">
              <a:alpha val="35000"/>
            </a:schemeClr>
          </a:solidFill>
        </p:spPr>
        <p:txBody>
          <a:bodyPr anchor="ctr"/>
          <a:lstStyle>
            <a:lvl1pPr algn="ctr">
              <a:defRPr b="1" i="0">
                <a:solidFill>
                  <a:schemeClr val="bg1"/>
                </a:solidFill>
                <a:latin typeface="IBM Plex Sans SemiBold" panose="020B0503050203000203" pitchFamily="34" charset="0"/>
              </a:defRPr>
            </a:lvl1pPr>
          </a:lstStyle>
          <a:p>
            <a:r>
              <a:rPr lang="en-US"/>
              <a:t>Click to edit Master title style</a:t>
            </a:r>
          </a:p>
        </p:txBody>
      </p:sp>
      <p:sp>
        <p:nvSpPr>
          <p:cNvPr id="3" name="Footer Placeholder 2">
            <a:extLst>
              <a:ext uri="{FF2B5EF4-FFF2-40B4-BE49-F238E27FC236}">
                <a16:creationId xmlns:a16="http://schemas.microsoft.com/office/drawing/2014/main" id="{D008593E-DD51-5A43-8811-462C3D56F12C}"/>
              </a:ext>
            </a:extLst>
          </p:cNvPr>
          <p:cNvSpPr>
            <a:spLocks noGrp="1"/>
          </p:cNvSpPr>
          <p:nvPr>
            <p:ph type="ftr" sz="quarter" idx="10"/>
          </p:nvPr>
        </p:nvSpPr>
        <p:spPr>
          <a:xfrm>
            <a:off x="1004465" y="6304235"/>
            <a:ext cx="8249263" cy="365125"/>
          </a:xfrm>
        </p:spPr>
        <p:txBody>
          <a:bodyPr/>
          <a:lstStyle/>
          <a:p>
            <a:endParaRPr lang="en-US"/>
          </a:p>
        </p:txBody>
      </p:sp>
      <p:sp>
        <p:nvSpPr>
          <p:cNvPr id="4" name="Slide Number Placeholder 3">
            <a:extLst>
              <a:ext uri="{FF2B5EF4-FFF2-40B4-BE49-F238E27FC236}">
                <a16:creationId xmlns:a16="http://schemas.microsoft.com/office/drawing/2014/main" id="{5067C10F-9D8C-A146-A92B-CA4D61DD154A}"/>
              </a:ext>
            </a:extLst>
          </p:cNvPr>
          <p:cNvSpPr>
            <a:spLocks noGrp="1"/>
          </p:cNvSpPr>
          <p:nvPr>
            <p:ph type="sldNum" sz="quarter" idx="11"/>
          </p:nvPr>
        </p:nvSpPr>
        <p:spPr/>
        <p:txBody>
          <a:bodyPr/>
          <a:lstStyle/>
          <a:p>
            <a:fld id="{5B64C28E-966E-6B4A-816A-311B7D0A2E6D}" type="slidenum">
              <a:rPr lang="en-US" smtClean="0"/>
              <a:pPr/>
              <a:t>‹#›</a:t>
            </a:fld>
            <a:endParaRPr lang="en-US"/>
          </a:p>
        </p:txBody>
      </p:sp>
      <p:sp>
        <p:nvSpPr>
          <p:cNvPr id="54" name="Text Placeholder 53">
            <a:extLst>
              <a:ext uri="{FF2B5EF4-FFF2-40B4-BE49-F238E27FC236}">
                <a16:creationId xmlns:a16="http://schemas.microsoft.com/office/drawing/2014/main" id="{DDA1CF8A-1741-6B40-A154-613324130EC4}"/>
              </a:ext>
            </a:extLst>
          </p:cNvPr>
          <p:cNvSpPr>
            <a:spLocks noGrp="1"/>
          </p:cNvSpPr>
          <p:nvPr>
            <p:ph type="body" sz="quarter" idx="12" hasCustomPrompt="1"/>
          </p:nvPr>
        </p:nvSpPr>
        <p:spPr>
          <a:xfrm>
            <a:off x="518859" y="2468097"/>
            <a:ext cx="3514725" cy="455613"/>
          </a:xfrm>
        </p:spPr>
        <p:txBody>
          <a:bodyPr lIns="0" anchor="b">
            <a:noAutofit/>
          </a:bodyPr>
          <a:lstStyle>
            <a:lvl1pPr>
              <a:spcBef>
                <a:spcPts val="0"/>
              </a:spcBef>
              <a:defRPr sz="1400" b="0" i="0" cap="all" spc="10" baseline="0">
                <a:solidFill>
                  <a:schemeClr val="accent1"/>
                </a:solidFill>
                <a:latin typeface="IBM Plex Sans Medium" panose="020B0503050203000203" pitchFamily="34" charset="0"/>
              </a:defRPr>
            </a:lvl1pPr>
          </a:lstStyle>
          <a:p>
            <a:pPr lvl="0"/>
            <a:r>
              <a:rPr lang="en-US"/>
              <a:t>CLICK TO ADD SUBHEADER</a:t>
            </a:r>
          </a:p>
        </p:txBody>
      </p:sp>
      <p:sp>
        <p:nvSpPr>
          <p:cNvPr id="55" name="Text Placeholder 53">
            <a:extLst>
              <a:ext uri="{FF2B5EF4-FFF2-40B4-BE49-F238E27FC236}">
                <a16:creationId xmlns:a16="http://schemas.microsoft.com/office/drawing/2014/main" id="{85171A1C-33F0-154B-A90A-134189461561}"/>
              </a:ext>
            </a:extLst>
          </p:cNvPr>
          <p:cNvSpPr>
            <a:spLocks noGrp="1"/>
          </p:cNvSpPr>
          <p:nvPr>
            <p:ph type="body" sz="quarter" idx="13" hasCustomPrompt="1"/>
          </p:nvPr>
        </p:nvSpPr>
        <p:spPr>
          <a:xfrm>
            <a:off x="4338637" y="2468097"/>
            <a:ext cx="3514725" cy="455613"/>
          </a:xfrm>
        </p:spPr>
        <p:txBody>
          <a:bodyPr lIns="0" anchor="b">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400" b="0" i="0" cap="all" spc="10" baseline="0">
                <a:solidFill>
                  <a:schemeClr val="accent1"/>
                </a:solidFill>
                <a:latin typeface="IBM Plex Sans Medium" panose="020B0503050203000203" pitchFamily="34" charset="0"/>
              </a:defRPr>
            </a:lvl1pPr>
          </a:lstStyle>
          <a:p>
            <a:pPr lvl="0"/>
            <a:r>
              <a:rPr lang="en-US"/>
              <a:t>CLICK TO ADD SUBHEADER</a:t>
            </a:r>
          </a:p>
        </p:txBody>
      </p:sp>
      <p:sp>
        <p:nvSpPr>
          <p:cNvPr id="56" name="Text Placeholder 53">
            <a:extLst>
              <a:ext uri="{FF2B5EF4-FFF2-40B4-BE49-F238E27FC236}">
                <a16:creationId xmlns:a16="http://schemas.microsoft.com/office/drawing/2014/main" id="{A0CAE2A1-4EB9-AE45-A294-C7AF8E330E2E}"/>
              </a:ext>
            </a:extLst>
          </p:cNvPr>
          <p:cNvSpPr>
            <a:spLocks noGrp="1"/>
          </p:cNvSpPr>
          <p:nvPr>
            <p:ph type="body" sz="quarter" idx="14" hasCustomPrompt="1"/>
          </p:nvPr>
        </p:nvSpPr>
        <p:spPr>
          <a:xfrm>
            <a:off x="8175244" y="2468097"/>
            <a:ext cx="3513519" cy="455613"/>
          </a:xfrm>
        </p:spPr>
        <p:txBody>
          <a:bodyPr lIns="0" anchor="b">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400" b="0" i="0" cap="all" spc="10" baseline="0">
                <a:solidFill>
                  <a:schemeClr val="accent1"/>
                </a:solidFill>
                <a:latin typeface="IBM Plex Sans Medium" panose="020B0503050203000203" pitchFamily="34" charset="0"/>
              </a:defRPr>
            </a:lvl1pPr>
          </a:lstStyle>
          <a:p>
            <a:pPr lvl="0"/>
            <a:r>
              <a:rPr lang="en-US"/>
              <a:t>CLICK TO ADD SUBHEADER</a:t>
            </a:r>
          </a:p>
        </p:txBody>
      </p:sp>
      <p:sp>
        <p:nvSpPr>
          <p:cNvPr id="15" name="Freeform 14">
            <a:extLst>
              <a:ext uri="{FF2B5EF4-FFF2-40B4-BE49-F238E27FC236}">
                <a16:creationId xmlns:a16="http://schemas.microsoft.com/office/drawing/2014/main" id="{7AA6FF0F-EF68-C34F-8441-557C608E34D2}"/>
              </a:ext>
            </a:extLst>
          </p:cNvPr>
          <p:cNvSpPr/>
          <p:nvPr userDrawn="1"/>
        </p:nvSpPr>
        <p:spPr>
          <a:xfrm rot="5400000">
            <a:off x="4957584" y="-4957585"/>
            <a:ext cx="2276833" cy="12192003"/>
          </a:xfrm>
          <a:custGeom>
            <a:avLst/>
            <a:gdLst>
              <a:gd name="connsiteX0" fmla="*/ 360000 w 2276833"/>
              <a:gd name="connsiteY0" fmla="*/ 11832003 h 12192003"/>
              <a:gd name="connsiteX1" fmla="*/ 1916832 w 2276833"/>
              <a:gd name="connsiteY1" fmla="*/ 11832003 h 12192003"/>
              <a:gd name="connsiteX2" fmla="*/ 1916833 w 2276833"/>
              <a:gd name="connsiteY2" fmla="*/ 360002 h 12192003"/>
              <a:gd name="connsiteX3" fmla="*/ 360000 w 2276833"/>
              <a:gd name="connsiteY3" fmla="*/ 360002 h 12192003"/>
              <a:gd name="connsiteX4" fmla="*/ 0 w 2276833"/>
              <a:gd name="connsiteY4" fmla="*/ 12192000 h 12192003"/>
              <a:gd name="connsiteX5" fmla="*/ 0 w 2276833"/>
              <a:gd name="connsiteY5" fmla="*/ 0 h 12192003"/>
              <a:gd name="connsiteX6" fmla="*/ 360000 w 2276833"/>
              <a:gd name="connsiteY6" fmla="*/ 0 h 12192003"/>
              <a:gd name="connsiteX7" fmla="*/ 360000 w 2276833"/>
              <a:gd name="connsiteY7" fmla="*/ 1 h 12192003"/>
              <a:gd name="connsiteX8" fmla="*/ 1916833 w 2276833"/>
              <a:gd name="connsiteY8" fmla="*/ 1 h 12192003"/>
              <a:gd name="connsiteX9" fmla="*/ 1916833 w 2276833"/>
              <a:gd name="connsiteY9" fmla="*/ 0 h 12192003"/>
              <a:gd name="connsiteX10" fmla="*/ 2276833 w 2276833"/>
              <a:gd name="connsiteY10" fmla="*/ 0 h 12192003"/>
              <a:gd name="connsiteX11" fmla="*/ 2276832 w 2276833"/>
              <a:gd name="connsiteY11" fmla="*/ 12192000 h 12192003"/>
              <a:gd name="connsiteX12" fmla="*/ 2266791 w 2276833"/>
              <a:gd name="connsiteY12" fmla="*/ 12192000 h 12192003"/>
              <a:gd name="connsiteX13" fmla="*/ 2266791 w 2276833"/>
              <a:gd name="connsiteY13" fmla="*/ 12192003 h 12192003"/>
              <a:gd name="connsiteX14" fmla="*/ 0 w 2276833"/>
              <a:gd name="connsiteY14" fmla="*/ 12192003 h 12192003"/>
              <a:gd name="connsiteX15" fmla="*/ 0 w 2276833"/>
              <a:gd name="connsiteY15" fmla="*/ 12192000 h 12192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76833" h="12192003">
                <a:moveTo>
                  <a:pt x="360000" y="11832003"/>
                </a:moveTo>
                <a:lnTo>
                  <a:pt x="1916832" y="11832003"/>
                </a:lnTo>
                <a:lnTo>
                  <a:pt x="1916833" y="360002"/>
                </a:lnTo>
                <a:lnTo>
                  <a:pt x="360000" y="360002"/>
                </a:lnTo>
                <a:close/>
                <a:moveTo>
                  <a:pt x="0" y="12192000"/>
                </a:moveTo>
                <a:lnTo>
                  <a:pt x="0" y="0"/>
                </a:lnTo>
                <a:lnTo>
                  <a:pt x="360000" y="0"/>
                </a:lnTo>
                <a:lnTo>
                  <a:pt x="360000" y="1"/>
                </a:lnTo>
                <a:lnTo>
                  <a:pt x="1916833" y="1"/>
                </a:lnTo>
                <a:lnTo>
                  <a:pt x="1916833" y="0"/>
                </a:lnTo>
                <a:lnTo>
                  <a:pt x="2276833" y="0"/>
                </a:lnTo>
                <a:lnTo>
                  <a:pt x="2276832" y="12192000"/>
                </a:lnTo>
                <a:lnTo>
                  <a:pt x="2266791" y="12192000"/>
                </a:lnTo>
                <a:lnTo>
                  <a:pt x="2266791" y="12192003"/>
                </a:lnTo>
                <a:lnTo>
                  <a:pt x="0" y="12192003"/>
                </a:lnTo>
                <a:lnTo>
                  <a:pt x="0" y="12192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Rectangle 12">
            <a:extLst>
              <a:ext uri="{FF2B5EF4-FFF2-40B4-BE49-F238E27FC236}">
                <a16:creationId xmlns:a16="http://schemas.microsoft.com/office/drawing/2014/main" id="{BC3A69CB-0B60-2E46-9CE9-075656CED18E}"/>
              </a:ext>
            </a:extLst>
          </p:cNvPr>
          <p:cNvSpPr/>
          <p:nvPr userDrawn="1"/>
        </p:nvSpPr>
        <p:spPr>
          <a:xfrm>
            <a:off x="0" y="6799943"/>
            <a:ext cx="12192000" cy="580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57">
            <a:extLst>
              <a:ext uri="{FF2B5EF4-FFF2-40B4-BE49-F238E27FC236}">
                <a16:creationId xmlns:a16="http://schemas.microsoft.com/office/drawing/2014/main" id="{A0685936-FD89-8644-B6EC-36AD7532FB26}"/>
              </a:ext>
            </a:extLst>
          </p:cNvPr>
          <p:cNvSpPr>
            <a:spLocks noGrp="1"/>
          </p:cNvSpPr>
          <p:nvPr>
            <p:ph type="body" sz="quarter" idx="15"/>
          </p:nvPr>
        </p:nvSpPr>
        <p:spPr>
          <a:xfrm>
            <a:off x="518859" y="3015397"/>
            <a:ext cx="3523302" cy="3138341"/>
          </a:xfrm>
        </p:spPr>
        <p:txBody>
          <a:bodyPr lIns="0">
            <a:noAutofit/>
          </a:bodyPr>
          <a:lstStyle>
            <a:lvl1pPr>
              <a:defRPr sz="16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57">
            <a:extLst>
              <a:ext uri="{FF2B5EF4-FFF2-40B4-BE49-F238E27FC236}">
                <a16:creationId xmlns:a16="http://schemas.microsoft.com/office/drawing/2014/main" id="{1490539A-E4E2-DE44-B3A7-F6ADD2E83C64}"/>
              </a:ext>
            </a:extLst>
          </p:cNvPr>
          <p:cNvSpPr>
            <a:spLocks noGrp="1"/>
          </p:cNvSpPr>
          <p:nvPr>
            <p:ph type="body" sz="quarter" idx="19"/>
          </p:nvPr>
        </p:nvSpPr>
        <p:spPr>
          <a:xfrm>
            <a:off x="4338637" y="3015397"/>
            <a:ext cx="3510000" cy="3138341"/>
          </a:xfrm>
        </p:spPr>
        <p:txBody>
          <a:bodyPr lIns="0">
            <a:noAutofit/>
          </a:bodyPr>
          <a:lstStyle>
            <a:lvl1pPr>
              <a:defRPr sz="16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57">
            <a:extLst>
              <a:ext uri="{FF2B5EF4-FFF2-40B4-BE49-F238E27FC236}">
                <a16:creationId xmlns:a16="http://schemas.microsoft.com/office/drawing/2014/main" id="{6A290EEA-CFEC-614B-B849-D38F318885F1}"/>
              </a:ext>
            </a:extLst>
          </p:cNvPr>
          <p:cNvSpPr>
            <a:spLocks noGrp="1"/>
          </p:cNvSpPr>
          <p:nvPr>
            <p:ph type="body" sz="quarter" idx="20"/>
          </p:nvPr>
        </p:nvSpPr>
        <p:spPr>
          <a:xfrm>
            <a:off x="8175244" y="3015397"/>
            <a:ext cx="3514385" cy="3138341"/>
          </a:xfrm>
        </p:spPr>
        <p:txBody>
          <a:bodyPr lIns="0">
            <a:noAutofit/>
          </a:bodyPr>
          <a:lstStyle>
            <a:lvl1pPr>
              <a:defRPr sz="16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5" name="Group 24">
            <a:extLst>
              <a:ext uri="{FF2B5EF4-FFF2-40B4-BE49-F238E27FC236}">
                <a16:creationId xmlns:a16="http://schemas.microsoft.com/office/drawing/2014/main" id="{0ABD4336-A394-8946-8261-758F2EC73039}"/>
              </a:ext>
            </a:extLst>
          </p:cNvPr>
          <p:cNvGrpSpPr/>
          <p:nvPr userDrawn="1"/>
        </p:nvGrpSpPr>
        <p:grpSpPr>
          <a:xfrm>
            <a:off x="12087188" y="-254000"/>
            <a:ext cx="2167267" cy="4917440"/>
            <a:chOff x="12087188" y="-254000"/>
            <a:chExt cx="2167267" cy="4917440"/>
          </a:xfrm>
        </p:grpSpPr>
        <p:sp>
          <p:nvSpPr>
            <p:cNvPr id="26" name="Rectangle 25">
              <a:extLst>
                <a:ext uri="{FF2B5EF4-FFF2-40B4-BE49-F238E27FC236}">
                  <a16:creationId xmlns:a16="http://schemas.microsoft.com/office/drawing/2014/main" id="{F678B5D3-5E3C-F746-975F-BDCD08C8F4DC}"/>
                </a:ext>
              </a:extLst>
            </p:cNvPr>
            <p:cNvSpPr/>
            <p:nvPr userDrawn="1"/>
          </p:nvSpPr>
          <p:spPr>
            <a:xfrm>
              <a:off x="12254204" y="199076"/>
              <a:ext cx="2000251" cy="44643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7" name="Rectangle 26">
              <a:extLst>
                <a:ext uri="{FF2B5EF4-FFF2-40B4-BE49-F238E27FC236}">
                  <a16:creationId xmlns:a16="http://schemas.microsoft.com/office/drawing/2014/main" id="{91A4D6CF-AB15-9E40-B8B5-72B13906F0DA}"/>
                </a:ext>
              </a:extLst>
            </p:cNvPr>
            <p:cNvSpPr/>
            <p:nvPr userDrawn="1"/>
          </p:nvSpPr>
          <p:spPr>
            <a:xfrm>
              <a:off x="12254204" y="-254000"/>
              <a:ext cx="2000251" cy="4906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8" name="Right Triangle 27">
              <a:extLst>
                <a:ext uri="{FF2B5EF4-FFF2-40B4-BE49-F238E27FC236}">
                  <a16:creationId xmlns:a16="http://schemas.microsoft.com/office/drawing/2014/main" id="{37C83726-8860-9C43-9F54-83491053B49C}"/>
                </a:ext>
              </a:extLst>
            </p:cNvPr>
            <p:cNvSpPr/>
            <p:nvPr userDrawn="1"/>
          </p:nvSpPr>
          <p:spPr>
            <a:xfrm flipH="1">
              <a:off x="12087188" y="-254000"/>
              <a:ext cx="174111" cy="216371"/>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9" name="TextBox 28">
              <a:extLst>
                <a:ext uri="{FF2B5EF4-FFF2-40B4-BE49-F238E27FC236}">
                  <a16:creationId xmlns:a16="http://schemas.microsoft.com/office/drawing/2014/main" id="{A37F699A-5DEF-6D4D-B350-C10DFAB8DB40}"/>
                </a:ext>
              </a:extLst>
            </p:cNvPr>
            <p:cNvSpPr txBox="1"/>
            <p:nvPr userDrawn="1"/>
          </p:nvSpPr>
          <p:spPr>
            <a:xfrm>
              <a:off x="12483865" y="-163571"/>
              <a:ext cx="1211790" cy="307777"/>
            </a:xfrm>
            <a:prstGeom prst="rect">
              <a:avLst/>
            </a:prstGeom>
            <a:noFill/>
          </p:spPr>
          <p:txBody>
            <a:bodyPr wrap="square" rtlCol="0">
              <a:spAutoFit/>
            </a:bodyPr>
            <a:lstStyle/>
            <a:p>
              <a:r>
                <a:rPr lang="en-US" sz="1400" b="0" i="0">
                  <a:solidFill>
                    <a:schemeClr val="bg1"/>
                  </a:solidFill>
                  <a:latin typeface="IBM Plex Sans Medium" panose="020B0503050203000203" pitchFamily="34" charset="0"/>
                  <a:ea typeface="Roboto" charset="0"/>
                  <a:cs typeface="Roboto" charset="0"/>
                </a:rPr>
                <a:t>SLIDE</a:t>
              </a:r>
              <a:r>
                <a:rPr lang="en-US" sz="1400" b="0" i="0" baseline="0">
                  <a:solidFill>
                    <a:schemeClr val="bg1"/>
                  </a:solidFill>
                  <a:latin typeface="IBM Plex Sans Medium" panose="020B0503050203000203" pitchFamily="34" charset="0"/>
                  <a:ea typeface="Roboto" charset="0"/>
                  <a:cs typeface="Roboto" charset="0"/>
                </a:rPr>
                <a:t> TIPS</a:t>
              </a:r>
              <a:endParaRPr lang="en-US" sz="1400" b="0" i="0">
                <a:solidFill>
                  <a:schemeClr val="bg1"/>
                </a:solidFill>
                <a:latin typeface="IBM Plex Sans Medium" panose="020B0503050203000203" pitchFamily="34" charset="0"/>
                <a:ea typeface="Roboto" charset="0"/>
                <a:cs typeface="Roboto" charset="0"/>
              </a:endParaRPr>
            </a:p>
          </p:txBody>
        </p:sp>
      </p:grpSp>
      <p:grpSp>
        <p:nvGrpSpPr>
          <p:cNvPr id="21" name="Group 20">
            <a:extLst>
              <a:ext uri="{FF2B5EF4-FFF2-40B4-BE49-F238E27FC236}">
                <a16:creationId xmlns:a16="http://schemas.microsoft.com/office/drawing/2014/main" id="{6D565D00-8523-3A41-AF1A-5EDE41AE8B5E}"/>
              </a:ext>
            </a:extLst>
          </p:cNvPr>
          <p:cNvGrpSpPr/>
          <p:nvPr userDrawn="1"/>
        </p:nvGrpSpPr>
        <p:grpSpPr>
          <a:xfrm>
            <a:off x="12192000" y="-947342"/>
            <a:ext cx="2427514" cy="605550"/>
            <a:chOff x="12192000" y="-947342"/>
            <a:chExt cx="2427514" cy="605550"/>
          </a:xfrm>
        </p:grpSpPr>
        <p:sp>
          <p:nvSpPr>
            <p:cNvPr id="22" name="TextBox 21">
              <a:extLst>
                <a:ext uri="{FF2B5EF4-FFF2-40B4-BE49-F238E27FC236}">
                  <a16:creationId xmlns:a16="http://schemas.microsoft.com/office/drawing/2014/main" id="{C4902E00-9141-2942-BE5E-1EBFADC0CC8C}"/>
                </a:ext>
              </a:extLst>
            </p:cNvPr>
            <p:cNvSpPr txBox="1"/>
            <p:nvPr userDrawn="1"/>
          </p:nvSpPr>
          <p:spPr>
            <a:xfrm>
              <a:off x="12192000" y="-947342"/>
              <a:ext cx="2144486" cy="605550"/>
            </a:xfrm>
            <a:prstGeom prst="rect">
              <a:avLst/>
            </a:prstGeom>
            <a:noFill/>
          </p:spPr>
          <p:txBody>
            <a:bodyPr wrap="square" rtlCol="0">
              <a:spAutoFit/>
            </a:bodyPr>
            <a:lstStyle/>
            <a:p>
              <a:pPr>
                <a:lnSpc>
                  <a:spcPct val="90000"/>
                </a:lnSpc>
                <a:spcAft>
                  <a:spcPts val="200"/>
                </a:spcAft>
              </a:pPr>
              <a:r>
                <a:rPr lang="en-US" sz="1000" b="0" i="0">
                  <a:solidFill>
                    <a:schemeClr val="tx1"/>
                  </a:solidFill>
                  <a:latin typeface="IBM Plex Sans Medium" panose="020B0503050203000203" pitchFamily="34" charset="0"/>
                  <a:ea typeface="Roboto" charset="0"/>
                  <a:cs typeface="Roboto" charset="0"/>
                </a:rPr>
                <a:t>To remove slide tips,</a:t>
              </a:r>
            </a:p>
            <a:p>
              <a:pPr>
                <a:lnSpc>
                  <a:spcPct val="90000"/>
                </a:lnSpc>
                <a:spcAft>
                  <a:spcPts val="400"/>
                </a:spcAft>
              </a:pPr>
              <a:r>
                <a:rPr lang="en-US" sz="1000" b="0" i="0">
                  <a:solidFill>
                    <a:schemeClr val="tx1"/>
                  </a:solidFill>
                  <a:latin typeface="IBM Plex Sans Medium" panose="020B0503050203000203" pitchFamily="34" charset="0"/>
                  <a:ea typeface="Roboto" charset="0"/>
                  <a:cs typeface="Roboto" charset="0"/>
                </a:rPr>
                <a:t>click View &gt; Slide Master.</a:t>
              </a:r>
            </a:p>
            <a:p>
              <a:pPr>
                <a:lnSpc>
                  <a:spcPct val="90000"/>
                </a:lnSpc>
                <a:spcAft>
                  <a:spcPts val="200"/>
                </a:spcAft>
              </a:pPr>
              <a:r>
                <a:rPr lang="en-US" sz="1000" b="0" i="0">
                  <a:solidFill>
                    <a:schemeClr val="tx1"/>
                  </a:solidFill>
                  <a:latin typeface="IBM Plex Sans Medium" panose="020B0503050203000203" pitchFamily="34" charset="0"/>
                  <a:ea typeface="Roboto" charset="0"/>
                  <a:cs typeface="Roboto" charset="0"/>
                </a:rPr>
                <a:t>After removing, click ‘X’ to exit.  </a:t>
              </a:r>
            </a:p>
          </p:txBody>
        </p:sp>
        <p:pic>
          <p:nvPicPr>
            <p:cNvPr id="23" name="Picture 22">
              <a:extLst>
                <a:ext uri="{FF2B5EF4-FFF2-40B4-BE49-F238E27FC236}">
                  <a16:creationId xmlns:a16="http://schemas.microsoft.com/office/drawing/2014/main" id="{96BB5F2F-F596-C249-8BD4-AC755C6C33E2}"/>
                </a:ext>
              </a:extLst>
            </p:cNvPr>
            <p:cNvPicPr>
              <a:picLocks noChangeAspect="1"/>
            </p:cNvPicPr>
            <p:nvPr userDrawn="1"/>
          </p:nvPicPr>
          <p:blipFill>
            <a:blip r:embed="rId2"/>
            <a:stretch>
              <a:fillRect/>
            </a:stretch>
          </p:blipFill>
          <p:spPr>
            <a:xfrm>
              <a:off x="14291128" y="-853006"/>
              <a:ext cx="328386" cy="446605"/>
            </a:xfrm>
            <a:prstGeom prst="rect">
              <a:avLst/>
            </a:prstGeom>
            <a:ln>
              <a:solidFill>
                <a:schemeClr val="accent6"/>
              </a:solidFill>
            </a:ln>
          </p:spPr>
        </p:pic>
      </p:grpSp>
      <p:sp>
        <p:nvSpPr>
          <p:cNvPr id="24" name="TextBox 23">
            <a:extLst>
              <a:ext uri="{FF2B5EF4-FFF2-40B4-BE49-F238E27FC236}">
                <a16:creationId xmlns:a16="http://schemas.microsoft.com/office/drawing/2014/main" id="{90B93398-B2F0-0D4B-8824-7FF221E7D0E9}"/>
              </a:ext>
            </a:extLst>
          </p:cNvPr>
          <p:cNvSpPr txBox="1"/>
          <p:nvPr userDrawn="1"/>
        </p:nvSpPr>
        <p:spPr>
          <a:xfrm>
            <a:off x="12335975" y="461900"/>
            <a:ext cx="1797275" cy="3842310"/>
          </a:xfrm>
          <a:prstGeom prst="rect">
            <a:avLst/>
          </a:prstGeom>
          <a:noFill/>
        </p:spPr>
        <p:txBody>
          <a:bodyPr wrap="square" rtlCol="0">
            <a:noAutofit/>
          </a:bodyPr>
          <a:lstStyle/>
          <a:p>
            <a:pPr marL="96838" indent="-96838">
              <a:spcAft>
                <a:spcPts val="600"/>
              </a:spcAft>
              <a:buClr>
                <a:schemeClr val="accent1"/>
              </a:buClr>
              <a:buFont typeface="Wingdings" charset="2"/>
              <a:buChar char="§"/>
            </a:pPr>
            <a:r>
              <a:rPr lang="en-US" sz="900" b="0" i="0">
                <a:solidFill>
                  <a:schemeClr val="tx1">
                    <a:lumMod val="75000"/>
                    <a:lumOff val="25000"/>
                  </a:schemeClr>
                </a:solidFill>
                <a:latin typeface="IBM Plex Sans" panose="020B0503050203000203" pitchFamily="34" charset="77"/>
                <a:ea typeface="Roboto" charset="0"/>
                <a:cs typeface="Roboto" charset="0"/>
              </a:rPr>
              <a:t>To add a photo, drag a photo onto the slide or click the icon in the placeholder to browse for your image.</a:t>
            </a:r>
          </a:p>
          <a:p>
            <a:pPr marL="96838" marR="0" lvl="0" indent="-96838" algn="l" defTabSz="914400" rtl="0" eaLnBrk="1" fontAlgn="auto" latinLnBrk="0" hangingPunct="1">
              <a:lnSpc>
                <a:spcPct val="100000"/>
              </a:lnSpc>
              <a:spcBef>
                <a:spcPts val="0"/>
              </a:spcBef>
              <a:spcAft>
                <a:spcPts val="600"/>
              </a:spcAft>
              <a:buClr>
                <a:schemeClr val="accent1"/>
              </a:buClr>
              <a:buSzTx/>
              <a:buFont typeface="Wingdings" charset="2"/>
              <a:buChar char="§"/>
              <a:tabLst/>
              <a:defRPr/>
            </a:pPr>
            <a:r>
              <a:rPr lang="en-US" sz="900" b="0" i="0">
                <a:solidFill>
                  <a:schemeClr val="tx1">
                    <a:lumMod val="75000"/>
                    <a:lumOff val="25000"/>
                  </a:schemeClr>
                </a:solidFill>
                <a:latin typeface="IBM Plex Sans" panose="020B0503050203000203" pitchFamily="34" charset="77"/>
                <a:ea typeface="Roboto" charset="0"/>
                <a:cs typeface="Roboto" charset="0"/>
              </a:rPr>
              <a:t>If the image covers your text, right click the image, and select “Arrange - &gt;</a:t>
            </a:r>
            <a:br>
              <a:rPr lang="en-US" sz="900" b="0" i="0">
                <a:solidFill>
                  <a:schemeClr val="tx1">
                    <a:lumMod val="75000"/>
                    <a:lumOff val="25000"/>
                  </a:schemeClr>
                </a:solidFill>
                <a:latin typeface="IBM Plex Sans" panose="020B0503050203000203" pitchFamily="34" charset="77"/>
                <a:ea typeface="Roboto" charset="0"/>
                <a:cs typeface="Roboto" charset="0"/>
              </a:rPr>
            </a:br>
            <a:r>
              <a:rPr lang="en-US" sz="900" b="0" i="0">
                <a:solidFill>
                  <a:schemeClr val="tx1">
                    <a:lumMod val="75000"/>
                    <a:lumOff val="25000"/>
                  </a:schemeClr>
                </a:solidFill>
                <a:latin typeface="IBM Plex Sans" panose="020B0503050203000203" pitchFamily="34" charset="77"/>
                <a:ea typeface="Roboto" charset="0"/>
                <a:cs typeface="Roboto" charset="0"/>
              </a:rPr>
              <a:t>Send to back”.</a:t>
            </a:r>
          </a:p>
          <a:p>
            <a:pPr marL="96838" indent="-96838">
              <a:spcAft>
                <a:spcPts val="600"/>
              </a:spcAft>
              <a:buClr>
                <a:schemeClr val="accent1"/>
              </a:buClr>
              <a:buFont typeface="Wingdings" charset="2"/>
              <a:buChar char="§"/>
            </a:pPr>
            <a:r>
              <a:rPr lang="en-US" sz="900" b="0" i="0" kern="1200">
                <a:solidFill>
                  <a:schemeClr val="tx1">
                    <a:lumMod val="75000"/>
                    <a:lumOff val="25000"/>
                  </a:schemeClr>
                </a:solidFill>
                <a:latin typeface="IBM Plex Sans" panose="020B0503050203000203" pitchFamily="34" charset="77"/>
                <a:ea typeface="Roboto" charset="0"/>
                <a:cs typeface="Arial" charset="0"/>
              </a:rPr>
              <a:t>To change the image, delete the existing image to reset the photo placeholder functionality.</a:t>
            </a:r>
          </a:p>
          <a:p>
            <a:pPr marL="96838" marR="0" lvl="0" indent="-96838" algn="l" defTabSz="914400" rtl="0" eaLnBrk="1" fontAlgn="auto" latinLnBrk="0" hangingPunct="1">
              <a:lnSpc>
                <a:spcPct val="100000"/>
              </a:lnSpc>
              <a:spcBef>
                <a:spcPts val="0"/>
              </a:spcBef>
              <a:spcAft>
                <a:spcPts val="600"/>
              </a:spcAft>
              <a:buClr>
                <a:schemeClr val="accent1"/>
              </a:buClr>
              <a:buSzTx/>
              <a:buFont typeface="Wingdings" charset="2"/>
              <a:buChar char="§"/>
              <a:tabLst/>
              <a:defRPr/>
            </a:pPr>
            <a:r>
              <a:rPr lang="en-US" sz="900" b="0" i="0">
                <a:solidFill>
                  <a:schemeClr val="tx1">
                    <a:lumMod val="75000"/>
                    <a:lumOff val="25000"/>
                  </a:schemeClr>
                </a:solidFill>
                <a:latin typeface="IBM Plex Sans" panose="020B0503050203000203" pitchFamily="34" charset="77"/>
                <a:ea typeface="Roboto" charset="0"/>
                <a:cs typeface="Roboto" charset="0"/>
              </a:rPr>
              <a:t>Cropping the image:</a:t>
            </a:r>
            <a:br>
              <a:rPr lang="en-US" sz="900" b="0" i="0">
                <a:solidFill>
                  <a:schemeClr val="tx1">
                    <a:lumMod val="75000"/>
                    <a:lumOff val="25000"/>
                  </a:schemeClr>
                </a:solidFill>
                <a:latin typeface="IBM Plex Sans" panose="020B0503050203000203" pitchFamily="34" charset="77"/>
                <a:ea typeface="Roboto" charset="0"/>
                <a:cs typeface="Roboto" charset="0"/>
              </a:rPr>
            </a:br>
            <a:r>
              <a:rPr lang="en-US" sz="900" b="0" i="0">
                <a:solidFill>
                  <a:schemeClr val="tx1">
                    <a:lumMod val="75000"/>
                    <a:lumOff val="25000"/>
                  </a:schemeClr>
                </a:solidFill>
                <a:latin typeface="IBM Plex Sans" panose="020B0503050203000203" pitchFamily="34" charset="77"/>
                <a:ea typeface="Roboto" charset="0"/>
                <a:cs typeface="Roboto" charset="0"/>
              </a:rPr>
              <a:t>This slide is built with layered placeholders. You will need to move the dark overlay in order to click the photo</a:t>
            </a:r>
            <a:br>
              <a:rPr lang="en-US" sz="900" b="0" i="0">
                <a:solidFill>
                  <a:schemeClr val="tx1">
                    <a:lumMod val="75000"/>
                    <a:lumOff val="25000"/>
                  </a:schemeClr>
                </a:solidFill>
                <a:latin typeface="IBM Plex Sans" panose="020B0503050203000203" pitchFamily="34" charset="77"/>
                <a:ea typeface="Roboto" charset="0"/>
                <a:cs typeface="Roboto" charset="0"/>
              </a:rPr>
            </a:br>
            <a:r>
              <a:rPr lang="en-US" sz="900" b="0" i="0">
                <a:solidFill>
                  <a:schemeClr val="tx1">
                    <a:lumMod val="75000"/>
                    <a:lumOff val="25000"/>
                  </a:schemeClr>
                </a:solidFill>
                <a:latin typeface="IBM Plex Sans" panose="020B0503050203000203" pitchFamily="34" charset="77"/>
                <a:ea typeface="Roboto" charset="0"/>
                <a:cs typeface="Roboto" charset="0"/>
              </a:rPr>
              <a:t>to crop.</a:t>
            </a:r>
            <a:br>
              <a:rPr lang="en-US" sz="900" b="0" i="0">
                <a:solidFill>
                  <a:schemeClr val="tx1">
                    <a:lumMod val="75000"/>
                    <a:lumOff val="25000"/>
                  </a:schemeClr>
                </a:solidFill>
                <a:latin typeface="IBM Plex Sans" panose="020B0503050203000203" pitchFamily="34" charset="77"/>
                <a:ea typeface="Roboto" charset="0"/>
                <a:cs typeface="Roboto" charset="0"/>
              </a:rPr>
            </a:br>
            <a:br>
              <a:rPr lang="en-US" sz="900" b="0" i="0">
                <a:solidFill>
                  <a:schemeClr val="tx1">
                    <a:lumMod val="75000"/>
                    <a:lumOff val="25000"/>
                  </a:schemeClr>
                </a:solidFill>
                <a:latin typeface="IBM Plex Sans" panose="020B0503050203000203" pitchFamily="34" charset="77"/>
                <a:ea typeface="Roboto" charset="0"/>
                <a:cs typeface="Roboto" charset="0"/>
              </a:rPr>
            </a:br>
            <a:r>
              <a:rPr lang="en-US" sz="900" b="0" i="0" kern="1200">
                <a:solidFill>
                  <a:schemeClr val="tx1">
                    <a:lumMod val="75000"/>
                    <a:lumOff val="25000"/>
                  </a:schemeClr>
                </a:solidFill>
                <a:latin typeface="IBM Plex Sans" panose="020B0503050203000203" pitchFamily="34" charset="77"/>
                <a:ea typeface="Roboto" charset="0"/>
                <a:cs typeface="Roboto" charset="0"/>
              </a:rPr>
              <a:t>Once the overlay is moved aside, right-click </a:t>
            </a:r>
            <a:r>
              <a:rPr lang="en-US" sz="900" b="0" i="0">
                <a:solidFill>
                  <a:schemeClr val="tx1">
                    <a:lumMod val="75000"/>
                    <a:lumOff val="25000"/>
                  </a:schemeClr>
                </a:solidFill>
                <a:latin typeface="IBM Plex Sans" panose="020B0503050203000203" pitchFamily="34" charset="77"/>
                <a:ea typeface="Roboto" charset="0"/>
                <a:cs typeface="Roboto" charset="0"/>
              </a:rPr>
              <a:t>on the image. Choose ‘Crop’ from the menu. Adjust size &amp; position. Press esc or click outside image area to exit cropping mode</a:t>
            </a:r>
          </a:p>
        </p:txBody>
      </p:sp>
      <p:sp>
        <p:nvSpPr>
          <p:cNvPr id="32" name="Colour Pillar">
            <a:extLst>
              <a:ext uri="{FF2B5EF4-FFF2-40B4-BE49-F238E27FC236}">
                <a16:creationId xmlns:a16="http://schemas.microsoft.com/office/drawing/2014/main" id="{36615C5B-A847-1446-B7FE-CC0C4E15CA87}"/>
              </a:ext>
            </a:extLst>
          </p:cNvPr>
          <p:cNvSpPr/>
          <p:nvPr userDrawn="1"/>
        </p:nvSpPr>
        <p:spPr>
          <a:xfrm>
            <a:off x="11822263" y="357216"/>
            <a:ext cx="369737" cy="1558925"/>
          </a:xfrm>
          <a:prstGeom prst="rect">
            <a:avLst/>
          </a:prstGeom>
          <a:solidFill>
            <a:schemeClr val="accent3"/>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34" name="Picture 33" descr="Lassonde | York University Logo">
            <a:extLst>
              <a:ext uri="{FF2B5EF4-FFF2-40B4-BE49-F238E27FC236}">
                <a16:creationId xmlns:a16="http://schemas.microsoft.com/office/drawing/2014/main" id="{23AD8468-8BC8-034F-B0DF-6D4A87E83EFC}"/>
              </a:ext>
            </a:extLst>
          </p:cNvPr>
          <p:cNvPicPr>
            <a:picLocks noChangeAspect="1"/>
          </p:cNvPicPr>
          <p:nvPr userDrawn="1"/>
        </p:nvPicPr>
        <p:blipFill>
          <a:blip r:embed="rId3"/>
          <a:srcRect/>
          <a:stretch/>
        </p:blipFill>
        <p:spPr>
          <a:xfrm>
            <a:off x="9844585" y="6380743"/>
            <a:ext cx="2086346" cy="264881"/>
          </a:xfrm>
          <a:prstGeom prst="rect">
            <a:avLst/>
          </a:prstGeom>
        </p:spPr>
      </p:pic>
    </p:spTree>
    <p:extLst>
      <p:ext uri="{BB962C8B-B14F-4D97-AF65-F5344CB8AC3E}">
        <p14:creationId xmlns:p14="http://schemas.microsoft.com/office/powerpoint/2010/main" val="2744112788"/>
      </p:ext>
    </p:extLst>
  </p:cSld>
  <p:clrMapOvr>
    <a:masterClrMapping/>
  </p:clrMapOvr>
  <p:extLst>
    <p:ext uri="{DCECCB84-F9BA-43D5-87BE-67443E8EF086}">
      <p15:sldGuideLst xmlns:p15="http://schemas.microsoft.com/office/powerpoint/2012/main">
        <p15:guide id="3" pos="316">
          <p15:clr>
            <a:srgbClr val="FBAE40"/>
          </p15:clr>
        </p15:guide>
        <p15:guide id="4" pos="2547">
          <p15:clr>
            <a:srgbClr val="FBAE40"/>
          </p15:clr>
        </p15:guide>
        <p15:guide id="5" pos="2732">
          <p15:clr>
            <a:srgbClr val="FBAE40"/>
          </p15:clr>
        </p15:guide>
        <p15:guide id="6" pos="4947">
          <p15:clr>
            <a:srgbClr val="FBAE40"/>
          </p15:clr>
        </p15:guide>
        <p15:guide id="7" pos="5148">
          <p15:clr>
            <a:srgbClr val="FBAE40"/>
          </p15:clr>
        </p15:guide>
        <p15:guide id="8" pos="7363">
          <p15:clr>
            <a:srgbClr val="FBAE40"/>
          </p15:clr>
        </p15:guide>
        <p15:guide id="11" orient="horz" pos="1843">
          <p15:clr>
            <a:srgbClr val="FBAE40"/>
          </p15:clr>
        </p15:guide>
        <p15:guide id="12" orient="horz" pos="388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ur Column Photo">
    <p:spTree>
      <p:nvGrpSpPr>
        <p:cNvPr id="1" name=""/>
        <p:cNvGrpSpPr/>
        <p:nvPr/>
      </p:nvGrpSpPr>
      <p:grpSpPr>
        <a:xfrm>
          <a:off x="0" y="0"/>
          <a:ext cx="0" cy="0"/>
          <a:chOff x="0" y="0"/>
          <a:chExt cx="0" cy="0"/>
        </a:xfrm>
      </p:grpSpPr>
      <p:sp>
        <p:nvSpPr>
          <p:cNvPr id="66" name="Picture Placeholder 6">
            <a:extLst>
              <a:ext uri="{FF2B5EF4-FFF2-40B4-BE49-F238E27FC236}">
                <a16:creationId xmlns:a16="http://schemas.microsoft.com/office/drawing/2014/main" id="{E55F0531-8A67-5B46-8504-4E5A79665BC8}"/>
              </a:ext>
            </a:extLst>
          </p:cNvPr>
          <p:cNvSpPr>
            <a:spLocks noGrp="1"/>
          </p:cNvSpPr>
          <p:nvPr>
            <p:ph type="pic" sz="quarter" idx="22" hasCustomPrompt="1"/>
          </p:nvPr>
        </p:nvSpPr>
        <p:spPr>
          <a:xfrm>
            <a:off x="355512" y="358954"/>
            <a:ext cx="11480977" cy="1558925"/>
          </a:xfrm>
        </p:spPr>
        <p:txBody>
          <a:bodyPr bIns="180000" anchor="b">
            <a:normAutofit/>
          </a:bodyPr>
          <a:lstStyle>
            <a:lvl1pPr algn="ctr">
              <a:spcBef>
                <a:spcPts val="0"/>
              </a:spcBef>
              <a:defRPr sz="1800">
                <a:solidFill>
                  <a:schemeClr val="bg1"/>
                </a:solidFill>
              </a:defRPr>
            </a:lvl1pPr>
          </a:lstStyle>
          <a:p>
            <a:r>
              <a:rPr lang="en-US"/>
              <a:t>Drag and drop photo onto slide to add header image</a:t>
            </a:r>
          </a:p>
        </p:txBody>
      </p:sp>
      <p:sp>
        <p:nvSpPr>
          <p:cNvPr id="69" name="Title 1">
            <a:extLst>
              <a:ext uri="{FF2B5EF4-FFF2-40B4-BE49-F238E27FC236}">
                <a16:creationId xmlns:a16="http://schemas.microsoft.com/office/drawing/2014/main" id="{20E1D805-0FBE-4047-AA28-F7B71DA351E3}"/>
              </a:ext>
            </a:extLst>
          </p:cNvPr>
          <p:cNvSpPr>
            <a:spLocks noGrp="1"/>
          </p:cNvSpPr>
          <p:nvPr>
            <p:ph type="title"/>
          </p:nvPr>
        </p:nvSpPr>
        <p:spPr>
          <a:xfrm>
            <a:off x="355800" y="357216"/>
            <a:ext cx="11480400" cy="1562400"/>
          </a:xfrm>
          <a:solidFill>
            <a:schemeClr val="tx1">
              <a:alpha val="35000"/>
            </a:schemeClr>
          </a:solidFill>
        </p:spPr>
        <p:txBody>
          <a:bodyPr anchor="ctr"/>
          <a:lstStyle>
            <a:lvl1pPr algn="ctr">
              <a:defRPr b="1" i="0">
                <a:solidFill>
                  <a:schemeClr val="bg1"/>
                </a:solidFill>
                <a:latin typeface="IBM Plex Sans SemiBold" panose="020B0503050203000203" pitchFamily="34" charset="0"/>
              </a:defRPr>
            </a:lvl1pPr>
          </a:lstStyle>
          <a:p>
            <a:r>
              <a:rPr lang="en-US"/>
              <a:t>Click to edit Master title style</a:t>
            </a:r>
          </a:p>
        </p:txBody>
      </p:sp>
      <p:sp>
        <p:nvSpPr>
          <p:cNvPr id="68" name="Freeform 67">
            <a:extLst>
              <a:ext uri="{FF2B5EF4-FFF2-40B4-BE49-F238E27FC236}">
                <a16:creationId xmlns:a16="http://schemas.microsoft.com/office/drawing/2014/main" id="{A81A7D1D-57C2-7F4D-86FF-CCB8244B5FD9}"/>
              </a:ext>
            </a:extLst>
          </p:cNvPr>
          <p:cNvSpPr/>
          <p:nvPr userDrawn="1"/>
        </p:nvSpPr>
        <p:spPr>
          <a:xfrm rot="5400000">
            <a:off x="4957584" y="-4957585"/>
            <a:ext cx="2276833" cy="12192003"/>
          </a:xfrm>
          <a:custGeom>
            <a:avLst/>
            <a:gdLst>
              <a:gd name="connsiteX0" fmla="*/ 360000 w 2276833"/>
              <a:gd name="connsiteY0" fmla="*/ 11832003 h 12192003"/>
              <a:gd name="connsiteX1" fmla="*/ 1916832 w 2276833"/>
              <a:gd name="connsiteY1" fmla="*/ 11832003 h 12192003"/>
              <a:gd name="connsiteX2" fmla="*/ 1916833 w 2276833"/>
              <a:gd name="connsiteY2" fmla="*/ 360002 h 12192003"/>
              <a:gd name="connsiteX3" fmla="*/ 360000 w 2276833"/>
              <a:gd name="connsiteY3" fmla="*/ 360002 h 12192003"/>
              <a:gd name="connsiteX4" fmla="*/ 0 w 2276833"/>
              <a:gd name="connsiteY4" fmla="*/ 12192000 h 12192003"/>
              <a:gd name="connsiteX5" fmla="*/ 0 w 2276833"/>
              <a:gd name="connsiteY5" fmla="*/ 0 h 12192003"/>
              <a:gd name="connsiteX6" fmla="*/ 360000 w 2276833"/>
              <a:gd name="connsiteY6" fmla="*/ 0 h 12192003"/>
              <a:gd name="connsiteX7" fmla="*/ 360000 w 2276833"/>
              <a:gd name="connsiteY7" fmla="*/ 1 h 12192003"/>
              <a:gd name="connsiteX8" fmla="*/ 1916833 w 2276833"/>
              <a:gd name="connsiteY8" fmla="*/ 1 h 12192003"/>
              <a:gd name="connsiteX9" fmla="*/ 1916833 w 2276833"/>
              <a:gd name="connsiteY9" fmla="*/ 0 h 12192003"/>
              <a:gd name="connsiteX10" fmla="*/ 2276833 w 2276833"/>
              <a:gd name="connsiteY10" fmla="*/ 0 h 12192003"/>
              <a:gd name="connsiteX11" fmla="*/ 2276832 w 2276833"/>
              <a:gd name="connsiteY11" fmla="*/ 12192000 h 12192003"/>
              <a:gd name="connsiteX12" fmla="*/ 2266791 w 2276833"/>
              <a:gd name="connsiteY12" fmla="*/ 12192000 h 12192003"/>
              <a:gd name="connsiteX13" fmla="*/ 2266791 w 2276833"/>
              <a:gd name="connsiteY13" fmla="*/ 12192003 h 12192003"/>
              <a:gd name="connsiteX14" fmla="*/ 0 w 2276833"/>
              <a:gd name="connsiteY14" fmla="*/ 12192003 h 12192003"/>
              <a:gd name="connsiteX15" fmla="*/ 0 w 2276833"/>
              <a:gd name="connsiteY15" fmla="*/ 12192000 h 12192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76833" h="12192003">
                <a:moveTo>
                  <a:pt x="360000" y="11832003"/>
                </a:moveTo>
                <a:lnTo>
                  <a:pt x="1916832" y="11832003"/>
                </a:lnTo>
                <a:lnTo>
                  <a:pt x="1916833" y="360002"/>
                </a:lnTo>
                <a:lnTo>
                  <a:pt x="360000" y="360002"/>
                </a:lnTo>
                <a:close/>
                <a:moveTo>
                  <a:pt x="0" y="12192000"/>
                </a:moveTo>
                <a:lnTo>
                  <a:pt x="0" y="0"/>
                </a:lnTo>
                <a:lnTo>
                  <a:pt x="360000" y="0"/>
                </a:lnTo>
                <a:lnTo>
                  <a:pt x="360000" y="1"/>
                </a:lnTo>
                <a:lnTo>
                  <a:pt x="1916833" y="1"/>
                </a:lnTo>
                <a:lnTo>
                  <a:pt x="1916833" y="0"/>
                </a:lnTo>
                <a:lnTo>
                  <a:pt x="2276833" y="0"/>
                </a:lnTo>
                <a:lnTo>
                  <a:pt x="2276832" y="12192000"/>
                </a:lnTo>
                <a:lnTo>
                  <a:pt x="2266791" y="12192000"/>
                </a:lnTo>
                <a:lnTo>
                  <a:pt x="2266791" y="12192003"/>
                </a:lnTo>
                <a:lnTo>
                  <a:pt x="0" y="12192003"/>
                </a:lnTo>
                <a:lnTo>
                  <a:pt x="0" y="12192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Footer Placeholder 2">
            <a:extLst>
              <a:ext uri="{FF2B5EF4-FFF2-40B4-BE49-F238E27FC236}">
                <a16:creationId xmlns:a16="http://schemas.microsoft.com/office/drawing/2014/main" id="{D008593E-DD51-5A43-8811-462C3D56F12C}"/>
              </a:ext>
            </a:extLst>
          </p:cNvPr>
          <p:cNvSpPr>
            <a:spLocks noGrp="1"/>
          </p:cNvSpPr>
          <p:nvPr>
            <p:ph type="ftr" sz="quarter" idx="10"/>
          </p:nvPr>
        </p:nvSpPr>
        <p:spPr>
          <a:xfrm>
            <a:off x="1004465" y="6304235"/>
            <a:ext cx="8261455" cy="365125"/>
          </a:xfrm>
        </p:spPr>
        <p:txBody>
          <a:bodyPr/>
          <a:lstStyle/>
          <a:p>
            <a:endParaRPr lang="en-US"/>
          </a:p>
        </p:txBody>
      </p:sp>
      <p:sp>
        <p:nvSpPr>
          <p:cNvPr id="4" name="Slide Number Placeholder 3">
            <a:extLst>
              <a:ext uri="{FF2B5EF4-FFF2-40B4-BE49-F238E27FC236}">
                <a16:creationId xmlns:a16="http://schemas.microsoft.com/office/drawing/2014/main" id="{5067C10F-9D8C-A146-A92B-CA4D61DD154A}"/>
              </a:ext>
            </a:extLst>
          </p:cNvPr>
          <p:cNvSpPr>
            <a:spLocks noGrp="1"/>
          </p:cNvSpPr>
          <p:nvPr>
            <p:ph type="sldNum" sz="quarter" idx="11"/>
          </p:nvPr>
        </p:nvSpPr>
        <p:spPr/>
        <p:txBody>
          <a:bodyPr/>
          <a:lstStyle/>
          <a:p>
            <a:fld id="{5B64C28E-966E-6B4A-816A-311B7D0A2E6D}" type="slidenum">
              <a:rPr lang="en-US" smtClean="0"/>
              <a:pPr/>
              <a:t>‹#›</a:t>
            </a:fld>
            <a:endParaRPr lang="en-US"/>
          </a:p>
        </p:txBody>
      </p:sp>
      <p:sp>
        <p:nvSpPr>
          <p:cNvPr id="54" name="Text Placeholder 53">
            <a:extLst>
              <a:ext uri="{FF2B5EF4-FFF2-40B4-BE49-F238E27FC236}">
                <a16:creationId xmlns:a16="http://schemas.microsoft.com/office/drawing/2014/main" id="{DDA1CF8A-1741-6B40-A154-613324130EC4}"/>
              </a:ext>
            </a:extLst>
          </p:cNvPr>
          <p:cNvSpPr>
            <a:spLocks noGrp="1"/>
          </p:cNvSpPr>
          <p:nvPr>
            <p:ph type="body" sz="quarter" idx="12" hasCustomPrompt="1"/>
          </p:nvPr>
        </p:nvSpPr>
        <p:spPr>
          <a:xfrm>
            <a:off x="518860" y="2467711"/>
            <a:ext cx="2539980" cy="455613"/>
          </a:xfrm>
        </p:spPr>
        <p:txBody>
          <a:bodyPr lIns="0" anchor="b">
            <a:noAutofit/>
          </a:bodyPr>
          <a:lstStyle>
            <a:lvl1pPr>
              <a:defRPr sz="1400" b="0" i="0" cap="all" spc="10" baseline="0">
                <a:solidFill>
                  <a:schemeClr val="accent1"/>
                </a:solidFill>
                <a:latin typeface="IBM Plex Sans Medium" panose="020B0503050203000203" pitchFamily="34" charset="0"/>
              </a:defRPr>
            </a:lvl1pPr>
          </a:lstStyle>
          <a:p>
            <a:pPr lvl="0"/>
            <a:r>
              <a:rPr lang="en-US"/>
              <a:t>CLICK TO ADD SUBHEADER</a:t>
            </a:r>
          </a:p>
        </p:txBody>
      </p:sp>
      <p:sp>
        <p:nvSpPr>
          <p:cNvPr id="57" name="Text Placeholder 53">
            <a:extLst>
              <a:ext uri="{FF2B5EF4-FFF2-40B4-BE49-F238E27FC236}">
                <a16:creationId xmlns:a16="http://schemas.microsoft.com/office/drawing/2014/main" id="{05ABEBBB-8B74-7A42-8A9F-A3DDD027B073}"/>
              </a:ext>
            </a:extLst>
          </p:cNvPr>
          <p:cNvSpPr>
            <a:spLocks noGrp="1"/>
          </p:cNvSpPr>
          <p:nvPr>
            <p:ph type="body" sz="quarter" idx="16" hasCustomPrompt="1"/>
          </p:nvPr>
        </p:nvSpPr>
        <p:spPr>
          <a:xfrm>
            <a:off x="3382808" y="2467711"/>
            <a:ext cx="2552855" cy="455613"/>
          </a:xfrm>
        </p:spPr>
        <p:txBody>
          <a:bodyPr lIns="0" anchor="b">
            <a:noAutofit/>
          </a:bodyPr>
          <a:lstStyle>
            <a:lvl1pPr>
              <a:defRPr sz="1400" b="0" i="0" cap="all" spc="10" baseline="0">
                <a:solidFill>
                  <a:schemeClr val="accent1"/>
                </a:solidFill>
                <a:latin typeface="IBM Plex Sans Medium" panose="020B0503050203000203" pitchFamily="34" charset="0"/>
              </a:defRPr>
            </a:lvl1pPr>
          </a:lstStyle>
          <a:p>
            <a:pPr lvl="0"/>
            <a:r>
              <a:rPr lang="en-US"/>
              <a:t>CLICK TO ADD SUBHEADER</a:t>
            </a:r>
          </a:p>
        </p:txBody>
      </p:sp>
      <p:sp>
        <p:nvSpPr>
          <p:cNvPr id="62" name="Text Placeholder 53">
            <a:extLst>
              <a:ext uri="{FF2B5EF4-FFF2-40B4-BE49-F238E27FC236}">
                <a16:creationId xmlns:a16="http://schemas.microsoft.com/office/drawing/2014/main" id="{4952AB17-501E-A84A-B8E5-47E1F3E05446}"/>
              </a:ext>
            </a:extLst>
          </p:cNvPr>
          <p:cNvSpPr>
            <a:spLocks noGrp="1"/>
          </p:cNvSpPr>
          <p:nvPr>
            <p:ph type="body" sz="quarter" idx="18" hasCustomPrompt="1"/>
          </p:nvPr>
        </p:nvSpPr>
        <p:spPr>
          <a:xfrm>
            <a:off x="6254750" y="2467711"/>
            <a:ext cx="2562128" cy="455613"/>
          </a:xfrm>
        </p:spPr>
        <p:txBody>
          <a:bodyPr lIns="0" anchor="b">
            <a:noAutofit/>
          </a:bodyPr>
          <a:lstStyle>
            <a:lvl1pPr>
              <a:defRPr sz="1400" b="0" i="0" cap="all" spc="10" baseline="0">
                <a:solidFill>
                  <a:schemeClr val="accent1"/>
                </a:solidFill>
                <a:latin typeface="IBM Plex Sans Medium" panose="020B0503050203000203" pitchFamily="34" charset="0"/>
              </a:defRPr>
            </a:lvl1pPr>
          </a:lstStyle>
          <a:p>
            <a:pPr lvl="0"/>
            <a:r>
              <a:rPr lang="en-US"/>
              <a:t>CLICK TO ADD SUBHEADER</a:t>
            </a:r>
          </a:p>
        </p:txBody>
      </p:sp>
      <p:sp>
        <p:nvSpPr>
          <p:cNvPr id="64" name="Text Placeholder 53">
            <a:extLst>
              <a:ext uri="{FF2B5EF4-FFF2-40B4-BE49-F238E27FC236}">
                <a16:creationId xmlns:a16="http://schemas.microsoft.com/office/drawing/2014/main" id="{DF00A96C-E66D-9343-B080-A9DE19366887}"/>
              </a:ext>
            </a:extLst>
          </p:cNvPr>
          <p:cNvSpPr>
            <a:spLocks noGrp="1"/>
          </p:cNvSpPr>
          <p:nvPr>
            <p:ph type="body" sz="quarter" idx="20" hasCustomPrompt="1"/>
          </p:nvPr>
        </p:nvSpPr>
        <p:spPr>
          <a:xfrm>
            <a:off x="9132890" y="2467711"/>
            <a:ext cx="2555873" cy="455613"/>
          </a:xfrm>
        </p:spPr>
        <p:txBody>
          <a:bodyPr lIns="0" anchor="b">
            <a:noAutofit/>
          </a:bodyPr>
          <a:lstStyle>
            <a:lvl1pPr>
              <a:defRPr sz="1400" b="0" i="0" cap="all" spc="10" baseline="0">
                <a:solidFill>
                  <a:schemeClr val="accent1"/>
                </a:solidFill>
                <a:latin typeface="IBM Plex Sans Medium" panose="020B0503050203000203" pitchFamily="34" charset="0"/>
              </a:defRPr>
            </a:lvl1pPr>
          </a:lstStyle>
          <a:p>
            <a:pPr lvl="0"/>
            <a:r>
              <a:rPr lang="en-US"/>
              <a:t>CLICK TO ADD SUBHEADER</a:t>
            </a:r>
          </a:p>
        </p:txBody>
      </p:sp>
      <p:sp>
        <p:nvSpPr>
          <p:cNvPr id="70" name="Rectangle 69">
            <a:extLst>
              <a:ext uri="{FF2B5EF4-FFF2-40B4-BE49-F238E27FC236}">
                <a16:creationId xmlns:a16="http://schemas.microsoft.com/office/drawing/2014/main" id="{79E4E51C-FB87-8B4E-8FE3-8608D1425507}"/>
              </a:ext>
            </a:extLst>
          </p:cNvPr>
          <p:cNvSpPr/>
          <p:nvPr userDrawn="1"/>
        </p:nvSpPr>
        <p:spPr>
          <a:xfrm>
            <a:off x="0" y="6799943"/>
            <a:ext cx="12192000" cy="580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57">
            <a:extLst>
              <a:ext uri="{FF2B5EF4-FFF2-40B4-BE49-F238E27FC236}">
                <a16:creationId xmlns:a16="http://schemas.microsoft.com/office/drawing/2014/main" id="{CD95C082-98A0-6748-A678-AAFE8DE67E8D}"/>
              </a:ext>
            </a:extLst>
          </p:cNvPr>
          <p:cNvSpPr>
            <a:spLocks noGrp="1"/>
          </p:cNvSpPr>
          <p:nvPr>
            <p:ph type="body" sz="quarter" idx="15"/>
          </p:nvPr>
        </p:nvSpPr>
        <p:spPr>
          <a:xfrm>
            <a:off x="518859" y="3015397"/>
            <a:ext cx="2540254" cy="3138341"/>
          </a:xfrm>
        </p:spPr>
        <p:txBody>
          <a:bodyPr lIns="0">
            <a:noAutofit/>
          </a:bodyPr>
          <a:lstStyle>
            <a:lvl1pPr>
              <a:defRPr sz="1400"/>
            </a:lvl1pPr>
            <a:lvl2pPr>
              <a:defRPr sz="14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57">
            <a:extLst>
              <a:ext uri="{FF2B5EF4-FFF2-40B4-BE49-F238E27FC236}">
                <a16:creationId xmlns:a16="http://schemas.microsoft.com/office/drawing/2014/main" id="{D443BBF1-455E-AF49-A986-735889667730}"/>
              </a:ext>
            </a:extLst>
          </p:cNvPr>
          <p:cNvSpPr>
            <a:spLocks noGrp="1"/>
          </p:cNvSpPr>
          <p:nvPr>
            <p:ph type="body" sz="quarter" idx="23"/>
          </p:nvPr>
        </p:nvSpPr>
        <p:spPr>
          <a:xfrm>
            <a:off x="3382530" y="3015397"/>
            <a:ext cx="2553130" cy="3138341"/>
          </a:xfrm>
        </p:spPr>
        <p:txBody>
          <a:bodyPr lIns="0">
            <a:noAutofit/>
          </a:bodyPr>
          <a:lstStyle>
            <a:lvl1pPr>
              <a:defRPr sz="1400"/>
            </a:lvl1pPr>
            <a:lvl2pPr>
              <a:defRPr sz="14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57">
            <a:extLst>
              <a:ext uri="{FF2B5EF4-FFF2-40B4-BE49-F238E27FC236}">
                <a16:creationId xmlns:a16="http://schemas.microsoft.com/office/drawing/2014/main" id="{993B8260-5652-8746-BF74-85470FB85505}"/>
              </a:ext>
            </a:extLst>
          </p:cNvPr>
          <p:cNvSpPr>
            <a:spLocks noGrp="1"/>
          </p:cNvSpPr>
          <p:nvPr>
            <p:ph type="body" sz="quarter" idx="24"/>
          </p:nvPr>
        </p:nvSpPr>
        <p:spPr>
          <a:xfrm>
            <a:off x="6254751" y="3015397"/>
            <a:ext cx="2562404" cy="3138341"/>
          </a:xfrm>
        </p:spPr>
        <p:txBody>
          <a:bodyPr lIns="0">
            <a:noAutofit/>
          </a:bodyPr>
          <a:lstStyle>
            <a:lvl1pPr>
              <a:defRPr sz="1400"/>
            </a:lvl1pPr>
            <a:lvl2pPr>
              <a:defRPr sz="14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57">
            <a:extLst>
              <a:ext uri="{FF2B5EF4-FFF2-40B4-BE49-F238E27FC236}">
                <a16:creationId xmlns:a16="http://schemas.microsoft.com/office/drawing/2014/main" id="{0E4B3554-1F36-134D-A7B1-C7726BF5C8CC}"/>
              </a:ext>
            </a:extLst>
          </p:cNvPr>
          <p:cNvSpPr>
            <a:spLocks noGrp="1"/>
          </p:cNvSpPr>
          <p:nvPr>
            <p:ph type="body" sz="quarter" idx="25"/>
          </p:nvPr>
        </p:nvSpPr>
        <p:spPr>
          <a:xfrm>
            <a:off x="9132890" y="3015397"/>
            <a:ext cx="2556148" cy="3138341"/>
          </a:xfrm>
        </p:spPr>
        <p:txBody>
          <a:bodyPr lIns="0">
            <a:noAutofit/>
          </a:bodyPr>
          <a:lstStyle>
            <a:lvl1pPr>
              <a:defRPr sz="1400"/>
            </a:lvl1pPr>
            <a:lvl2pPr>
              <a:defRPr sz="14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7" name="Group 26">
            <a:extLst>
              <a:ext uri="{FF2B5EF4-FFF2-40B4-BE49-F238E27FC236}">
                <a16:creationId xmlns:a16="http://schemas.microsoft.com/office/drawing/2014/main" id="{00B7A318-AF95-C64A-9742-DB1B6ECAFEC7}"/>
              </a:ext>
            </a:extLst>
          </p:cNvPr>
          <p:cNvGrpSpPr/>
          <p:nvPr userDrawn="1"/>
        </p:nvGrpSpPr>
        <p:grpSpPr>
          <a:xfrm>
            <a:off x="12087188" y="-254000"/>
            <a:ext cx="2167267" cy="4917440"/>
            <a:chOff x="12087188" y="-254000"/>
            <a:chExt cx="2167267" cy="4917440"/>
          </a:xfrm>
        </p:grpSpPr>
        <p:sp>
          <p:nvSpPr>
            <p:cNvPr id="28" name="Rectangle 27">
              <a:extLst>
                <a:ext uri="{FF2B5EF4-FFF2-40B4-BE49-F238E27FC236}">
                  <a16:creationId xmlns:a16="http://schemas.microsoft.com/office/drawing/2014/main" id="{26EAEB48-48CA-924E-80EB-0D1797E4D96E}"/>
                </a:ext>
              </a:extLst>
            </p:cNvPr>
            <p:cNvSpPr/>
            <p:nvPr userDrawn="1"/>
          </p:nvSpPr>
          <p:spPr>
            <a:xfrm>
              <a:off x="12254204" y="199076"/>
              <a:ext cx="2000251" cy="44643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9" name="Rectangle 28">
              <a:extLst>
                <a:ext uri="{FF2B5EF4-FFF2-40B4-BE49-F238E27FC236}">
                  <a16:creationId xmlns:a16="http://schemas.microsoft.com/office/drawing/2014/main" id="{C859D891-5A58-AD47-95FC-E659DE2EB075}"/>
                </a:ext>
              </a:extLst>
            </p:cNvPr>
            <p:cNvSpPr/>
            <p:nvPr userDrawn="1"/>
          </p:nvSpPr>
          <p:spPr>
            <a:xfrm>
              <a:off x="12254204" y="-254000"/>
              <a:ext cx="2000251" cy="4906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Right Triangle 29">
              <a:extLst>
                <a:ext uri="{FF2B5EF4-FFF2-40B4-BE49-F238E27FC236}">
                  <a16:creationId xmlns:a16="http://schemas.microsoft.com/office/drawing/2014/main" id="{AEC968F2-950A-BB4A-AE63-A6C35D8C4E2C}"/>
                </a:ext>
              </a:extLst>
            </p:cNvPr>
            <p:cNvSpPr/>
            <p:nvPr userDrawn="1"/>
          </p:nvSpPr>
          <p:spPr>
            <a:xfrm flipH="1">
              <a:off x="12087188" y="-254000"/>
              <a:ext cx="174111" cy="216371"/>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1" name="TextBox 30">
              <a:extLst>
                <a:ext uri="{FF2B5EF4-FFF2-40B4-BE49-F238E27FC236}">
                  <a16:creationId xmlns:a16="http://schemas.microsoft.com/office/drawing/2014/main" id="{5C9B3ED5-A7F5-F04D-B2FF-378CE1BBBA9F}"/>
                </a:ext>
              </a:extLst>
            </p:cNvPr>
            <p:cNvSpPr txBox="1"/>
            <p:nvPr userDrawn="1"/>
          </p:nvSpPr>
          <p:spPr>
            <a:xfrm>
              <a:off x="12483865" y="-163571"/>
              <a:ext cx="1211790" cy="307777"/>
            </a:xfrm>
            <a:prstGeom prst="rect">
              <a:avLst/>
            </a:prstGeom>
            <a:noFill/>
          </p:spPr>
          <p:txBody>
            <a:bodyPr wrap="square" rtlCol="0">
              <a:spAutoFit/>
            </a:bodyPr>
            <a:lstStyle/>
            <a:p>
              <a:r>
                <a:rPr lang="en-US" sz="1400" b="0" i="0">
                  <a:solidFill>
                    <a:schemeClr val="bg1"/>
                  </a:solidFill>
                  <a:latin typeface="IBM Plex Sans Medium" panose="020B0503050203000203" pitchFamily="34" charset="0"/>
                  <a:ea typeface="Roboto" charset="0"/>
                  <a:cs typeface="Roboto" charset="0"/>
                </a:rPr>
                <a:t>SLIDE</a:t>
              </a:r>
              <a:r>
                <a:rPr lang="en-US" sz="1400" b="0" i="0" baseline="0">
                  <a:solidFill>
                    <a:schemeClr val="bg1"/>
                  </a:solidFill>
                  <a:latin typeface="IBM Plex Sans Medium" panose="020B0503050203000203" pitchFamily="34" charset="0"/>
                  <a:ea typeface="Roboto" charset="0"/>
                  <a:cs typeface="Roboto" charset="0"/>
                </a:rPr>
                <a:t> TIPS</a:t>
              </a:r>
              <a:endParaRPr lang="en-US" sz="1400" b="0" i="0">
                <a:solidFill>
                  <a:schemeClr val="bg1"/>
                </a:solidFill>
                <a:latin typeface="IBM Plex Sans Medium" panose="020B0503050203000203" pitchFamily="34" charset="0"/>
                <a:ea typeface="Roboto" charset="0"/>
                <a:cs typeface="Roboto" charset="0"/>
              </a:endParaRPr>
            </a:p>
          </p:txBody>
        </p:sp>
      </p:grpSp>
      <p:grpSp>
        <p:nvGrpSpPr>
          <p:cNvPr id="23" name="Group 22">
            <a:extLst>
              <a:ext uri="{FF2B5EF4-FFF2-40B4-BE49-F238E27FC236}">
                <a16:creationId xmlns:a16="http://schemas.microsoft.com/office/drawing/2014/main" id="{97E0ECFF-121E-054B-8DCF-5C911603445C}"/>
              </a:ext>
            </a:extLst>
          </p:cNvPr>
          <p:cNvGrpSpPr/>
          <p:nvPr userDrawn="1"/>
        </p:nvGrpSpPr>
        <p:grpSpPr>
          <a:xfrm>
            <a:off x="12192000" y="-947342"/>
            <a:ext cx="2427514" cy="605550"/>
            <a:chOff x="12192000" y="-947342"/>
            <a:chExt cx="2427514" cy="605550"/>
          </a:xfrm>
        </p:grpSpPr>
        <p:sp>
          <p:nvSpPr>
            <p:cNvPr id="24" name="TextBox 23">
              <a:extLst>
                <a:ext uri="{FF2B5EF4-FFF2-40B4-BE49-F238E27FC236}">
                  <a16:creationId xmlns:a16="http://schemas.microsoft.com/office/drawing/2014/main" id="{7A22C250-B3C1-6644-99DF-533EEC469E0B}"/>
                </a:ext>
              </a:extLst>
            </p:cNvPr>
            <p:cNvSpPr txBox="1"/>
            <p:nvPr userDrawn="1"/>
          </p:nvSpPr>
          <p:spPr>
            <a:xfrm>
              <a:off x="12192000" y="-947342"/>
              <a:ext cx="2144486" cy="605550"/>
            </a:xfrm>
            <a:prstGeom prst="rect">
              <a:avLst/>
            </a:prstGeom>
            <a:noFill/>
          </p:spPr>
          <p:txBody>
            <a:bodyPr wrap="square" rtlCol="0">
              <a:spAutoFit/>
            </a:bodyPr>
            <a:lstStyle/>
            <a:p>
              <a:pPr>
                <a:lnSpc>
                  <a:spcPct val="90000"/>
                </a:lnSpc>
                <a:spcAft>
                  <a:spcPts val="200"/>
                </a:spcAft>
              </a:pPr>
              <a:r>
                <a:rPr lang="en-US" sz="1000" b="0" i="0">
                  <a:solidFill>
                    <a:schemeClr val="tx1"/>
                  </a:solidFill>
                  <a:latin typeface="IBM Plex Sans Medium" panose="020B0503050203000203" pitchFamily="34" charset="0"/>
                  <a:ea typeface="Roboto" charset="0"/>
                  <a:cs typeface="Roboto" charset="0"/>
                </a:rPr>
                <a:t>To remove slide tips,</a:t>
              </a:r>
            </a:p>
            <a:p>
              <a:pPr>
                <a:lnSpc>
                  <a:spcPct val="90000"/>
                </a:lnSpc>
                <a:spcAft>
                  <a:spcPts val="400"/>
                </a:spcAft>
              </a:pPr>
              <a:r>
                <a:rPr lang="en-US" sz="1000" b="0" i="0">
                  <a:solidFill>
                    <a:schemeClr val="tx1"/>
                  </a:solidFill>
                  <a:latin typeface="IBM Plex Sans Medium" panose="020B0503050203000203" pitchFamily="34" charset="0"/>
                  <a:ea typeface="Roboto" charset="0"/>
                  <a:cs typeface="Roboto" charset="0"/>
                </a:rPr>
                <a:t>click View &gt; Slide Master.</a:t>
              </a:r>
            </a:p>
            <a:p>
              <a:pPr>
                <a:lnSpc>
                  <a:spcPct val="90000"/>
                </a:lnSpc>
                <a:spcAft>
                  <a:spcPts val="200"/>
                </a:spcAft>
              </a:pPr>
              <a:r>
                <a:rPr lang="en-US" sz="1000" b="0" i="0">
                  <a:solidFill>
                    <a:schemeClr val="tx1"/>
                  </a:solidFill>
                  <a:latin typeface="IBM Plex Sans Medium" panose="020B0503050203000203" pitchFamily="34" charset="0"/>
                  <a:ea typeface="Roboto" charset="0"/>
                  <a:cs typeface="Roboto" charset="0"/>
                </a:rPr>
                <a:t>After removing, click ‘X’ to exit.  </a:t>
              </a:r>
            </a:p>
          </p:txBody>
        </p:sp>
        <p:pic>
          <p:nvPicPr>
            <p:cNvPr id="25" name="Picture 24">
              <a:extLst>
                <a:ext uri="{FF2B5EF4-FFF2-40B4-BE49-F238E27FC236}">
                  <a16:creationId xmlns:a16="http://schemas.microsoft.com/office/drawing/2014/main" id="{FF1A7A67-75D1-B346-90CF-2827CAC82390}"/>
                </a:ext>
              </a:extLst>
            </p:cNvPr>
            <p:cNvPicPr>
              <a:picLocks noChangeAspect="1"/>
            </p:cNvPicPr>
            <p:nvPr userDrawn="1"/>
          </p:nvPicPr>
          <p:blipFill>
            <a:blip r:embed="rId2"/>
            <a:stretch>
              <a:fillRect/>
            </a:stretch>
          </p:blipFill>
          <p:spPr>
            <a:xfrm>
              <a:off x="14291128" y="-853006"/>
              <a:ext cx="328386" cy="446605"/>
            </a:xfrm>
            <a:prstGeom prst="rect">
              <a:avLst/>
            </a:prstGeom>
            <a:ln>
              <a:solidFill>
                <a:schemeClr val="accent6"/>
              </a:solidFill>
            </a:ln>
          </p:spPr>
        </p:pic>
      </p:grpSp>
      <p:sp>
        <p:nvSpPr>
          <p:cNvPr id="26" name="TextBox 25">
            <a:extLst>
              <a:ext uri="{FF2B5EF4-FFF2-40B4-BE49-F238E27FC236}">
                <a16:creationId xmlns:a16="http://schemas.microsoft.com/office/drawing/2014/main" id="{E4AED740-9869-424A-98FC-8ABAD1295394}"/>
              </a:ext>
            </a:extLst>
          </p:cNvPr>
          <p:cNvSpPr txBox="1"/>
          <p:nvPr userDrawn="1"/>
        </p:nvSpPr>
        <p:spPr>
          <a:xfrm>
            <a:off x="12335975" y="461900"/>
            <a:ext cx="1797275" cy="3842310"/>
          </a:xfrm>
          <a:prstGeom prst="rect">
            <a:avLst/>
          </a:prstGeom>
          <a:noFill/>
        </p:spPr>
        <p:txBody>
          <a:bodyPr wrap="square" rtlCol="0">
            <a:noAutofit/>
          </a:bodyPr>
          <a:lstStyle/>
          <a:p>
            <a:pPr marL="96838" indent="-96838">
              <a:spcAft>
                <a:spcPts val="600"/>
              </a:spcAft>
              <a:buClr>
                <a:schemeClr val="accent1"/>
              </a:buClr>
              <a:buFont typeface="Wingdings" charset="2"/>
              <a:buChar char="§"/>
            </a:pPr>
            <a:r>
              <a:rPr lang="en-US" sz="900" b="0" i="0">
                <a:solidFill>
                  <a:schemeClr val="tx1">
                    <a:lumMod val="75000"/>
                    <a:lumOff val="25000"/>
                  </a:schemeClr>
                </a:solidFill>
                <a:latin typeface="IBM Plex Sans" panose="020B0503050203000203" pitchFamily="34" charset="77"/>
                <a:ea typeface="Roboto" charset="0"/>
                <a:cs typeface="Roboto" charset="0"/>
              </a:rPr>
              <a:t>To add a photo, drag a photo onto the slide or click the icon in the placeholder to browse for your image.</a:t>
            </a:r>
          </a:p>
          <a:p>
            <a:pPr marL="96838" marR="0" lvl="0" indent="-96838" algn="l" defTabSz="914400" rtl="0" eaLnBrk="1" fontAlgn="auto" latinLnBrk="0" hangingPunct="1">
              <a:lnSpc>
                <a:spcPct val="100000"/>
              </a:lnSpc>
              <a:spcBef>
                <a:spcPts val="0"/>
              </a:spcBef>
              <a:spcAft>
                <a:spcPts val="600"/>
              </a:spcAft>
              <a:buClr>
                <a:schemeClr val="accent1"/>
              </a:buClr>
              <a:buSzTx/>
              <a:buFont typeface="Wingdings" charset="2"/>
              <a:buChar char="§"/>
              <a:tabLst/>
              <a:defRPr/>
            </a:pPr>
            <a:r>
              <a:rPr lang="en-US" sz="900" b="0" i="0">
                <a:solidFill>
                  <a:schemeClr val="tx1">
                    <a:lumMod val="75000"/>
                    <a:lumOff val="25000"/>
                  </a:schemeClr>
                </a:solidFill>
                <a:latin typeface="IBM Plex Sans" panose="020B0503050203000203" pitchFamily="34" charset="77"/>
                <a:ea typeface="Roboto" charset="0"/>
                <a:cs typeface="Roboto" charset="0"/>
              </a:rPr>
              <a:t>If the image covers your text, right click the image, and select “Arrange - &gt;</a:t>
            </a:r>
            <a:br>
              <a:rPr lang="en-US" sz="900" b="0" i="0">
                <a:solidFill>
                  <a:schemeClr val="tx1">
                    <a:lumMod val="75000"/>
                    <a:lumOff val="25000"/>
                  </a:schemeClr>
                </a:solidFill>
                <a:latin typeface="IBM Plex Sans" panose="020B0503050203000203" pitchFamily="34" charset="77"/>
                <a:ea typeface="Roboto" charset="0"/>
                <a:cs typeface="Roboto" charset="0"/>
              </a:rPr>
            </a:br>
            <a:r>
              <a:rPr lang="en-US" sz="900" b="0" i="0">
                <a:solidFill>
                  <a:schemeClr val="tx1">
                    <a:lumMod val="75000"/>
                    <a:lumOff val="25000"/>
                  </a:schemeClr>
                </a:solidFill>
                <a:latin typeface="IBM Plex Sans" panose="020B0503050203000203" pitchFamily="34" charset="77"/>
                <a:ea typeface="Roboto" charset="0"/>
                <a:cs typeface="Roboto" charset="0"/>
              </a:rPr>
              <a:t>Send to back”.</a:t>
            </a:r>
          </a:p>
          <a:p>
            <a:pPr marL="96838" indent="-96838">
              <a:spcAft>
                <a:spcPts val="600"/>
              </a:spcAft>
              <a:buClr>
                <a:schemeClr val="accent1"/>
              </a:buClr>
              <a:buFont typeface="Wingdings" charset="2"/>
              <a:buChar char="§"/>
            </a:pPr>
            <a:r>
              <a:rPr lang="en-US" sz="900" b="0" i="0" kern="1200">
                <a:solidFill>
                  <a:schemeClr val="tx1">
                    <a:lumMod val="75000"/>
                    <a:lumOff val="25000"/>
                  </a:schemeClr>
                </a:solidFill>
                <a:latin typeface="IBM Plex Sans" panose="020B0503050203000203" pitchFamily="34" charset="77"/>
                <a:ea typeface="Roboto" charset="0"/>
                <a:cs typeface="Arial" charset="0"/>
              </a:rPr>
              <a:t>To change the image, delete the existing image to reset the photo placeholder functionality.</a:t>
            </a:r>
          </a:p>
          <a:p>
            <a:pPr marL="96838" marR="0" lvl="0" indent="-96838" algn="l" defTabSz="914400" rtl="0" eaLnBrk="1" fontAlgn="auto" latinLnBrk="0" hangingPunct="1">
              <a:lnSpc>
                <a:spcPct val="100000"/>
              </a:lnSpc>
              <a:spcBef>
                <a:spcPts val="0"/>
              </a:spcBef>
              <a:spcAft>
                <a:spcPts val="600"/>
              </a:spcAft>
              <a:buClr>
                <a:schemeClr val="accent1"/>
              </a:buClr>
              <a:buSzTx/>
              <a:buFont typeface="Wingdings" charset="2"/>
              <a:buChar char="§"/>
              <a:tabLst/>
              <a:defRPr/>
            </a:pPr>
            <a:r>
              <a:rPr lang="en-US" sz="900" b="0" i="0">
                <a:solidFill>
                  <a:schemeClr val="tx1">
                    <a:lumMod val="75000"/>
                    <a:lumOff val="25000"/>
                  </a:schemeClr>
                </a:solidFill>
                <a:latin typeface="IBM Plex Sans" panose="020B0503050203000203" pitchFamily="34" charset="77"/>
                <a:ea typeface="Roboto" charset="0"/>
                <a:cs typeface="Roboto" charset="0"/>
              </a:rPr>
              <a:t>Cropping the image:</a:t>
            </a:r>
            <a:br>
              <a:rPr lang="en-US" sz="900" b="0" i="0">
                <a:solidFill>
                  <a:schemeClr val="tx1">
                    <a:lumMod val="75000"/>
                    <a:lumOff val="25000"/>
                  </a:schemeClr>
                </a:solidFill>
                <a:latin typeface="IBM Plex Sans" panose="020B0503050203000203" pitchFamily="34" charset="77"/>
                <a:ea typeface="Roboto" charset="0"/>
                <a:cs typeface="Roboto" charset="0"/>
              </a:rPr>
            </a:br>
            <a:r>
              <a:rPr lang="en-US" sz="900" b="0" i="0">
                <a:solidFill>
                  <a:schemeClr val="tx1">
                    <a:lumMod val="75000"/>
                    <a:lumOff val="25000"/>
                  </a:schemeClr>
                </a:solidFill>
                <a:latin typeface="IBM Plex Sans" panose="020B0503050203000203" pitchFamily="34" charset="77"/>
                <a:ea typeface="Roboto" charset="0"/>
                <a:cs typeface="Roboto" charset="0"/>
              </a:rPr>
              <a:t>This slide is built with layered placeholders. You will need to move the dark overlay in order to click the photo</a:t>
            </a:r>
            <a:br>
              <a:rPr lang="en-US" sz="900" b="0" i="0">
                <a:solidFill>
                  <a:schemeClr val="tx1">
                    <a:lumMod val="75000"/>
                    <a:lumOff val="25000"/>
                  </a:schemeClr>
                </a:solidFill>
                <a:latin typeface="IBM Plex Sans" panose="020B0503050203000203" pitchFamily="34" charset="77"/>
                <a:ea typeface="Roboto" charset="0"/>
                <a:cs typeface="Roboto" charset="0"/>
              </a:rPr>
            </a:br>
            <a:r>
              <a:rPr lang="en-US" sz="900" b="0" i="0">
                <a:solidFill>
                  <a:schemeClr val="tx1">
                    <a:lumMod val="75000"/>
                    <a:lumOff val="25000"/>
                  </a:schemeClr>
                </a:solidFill>
                <a:latin typeface="IBM Plex Sans" panose="020B0503050203000203" pitchFamily="34" charset="77"/>
                <a:ea typeface="Roboto" charset="0"/>
                <a:cs typeface="Roboto" charset="0"/>
              </a:rPr>
              <a:t>to crop.</a:t>
            </a:r>
            <a:br>
              <a:rPr lang="en-US" sz="900" b="0" i="0">
                <a:solidFill>
                  <a:schemeClr val="tx1">
                    <a:lumMod val="75000"/>
                    <a:lumOff val="25000"/>
                  </a:schemeClr>
                </a:solidFill>
                <a:latin typeface="IBM Plex Sans" panose="020B0503050203000203" pitchFamily="34" charset="77"/>
                <a:ea typeface="Roboto" charset="0"/>
                <a:cs typeface="Roboto" charset="0"/>
              </a:rPr>
            </a:br>
            <a:br>
              <a:rPr lang="en-US" sz="900" b="0" i="0">
                <a:solidFill>
                  <a:schemeClr val="tx1">
                    <a:lumMod val="75000"/>
                    <a:lumOff val="25000"/>
                  </a:schemeClr>
                </a:solidFill>
                <a:latin typeface="IBM Plex Sans" panose="020B0503050203000203" pitchFamily="34" charset="77"/>
                <a:ea typeface="Roboto" charset="0"/>
                <a:cs typeface="Roboto" charset="0"/>
              </a:rPr>
            </a:br>
            <a:r>
              <a:rPr lang="en-US" sz="900" b="0" i="0" kern="1200">
                <a:solidFill>
                  <a:schemeClr val="tx1">
                    <a:lumMod val="75000"/>
                    <a:lumOff val="25000"/>
                  </a:schemeClr>
                </a:solidFill>
                <a:latin typeface="IBM Plex Sans" panose="020B0503050203000203" pitchFamily="34" charset="77"/>
                <a:ea typeface="Roboto" charset="0"/>
                <a:cs typeface="Roboto" charset="0"/>
              </a:rPr>
              <a:t>Once the overlay is moved aside, right-click </a:t>
            </a:r>
            <a:r>
              <a:rPr lang="en-US" sz="900" b="0" i="0">
                <a:solidFill>
                  <a:schemeClr val="tx1">
                    <a:lumMod val="75000"/>
                    <a:lumOff val="25000"/>
                  </a:schemeClr>
                </a:solidFill>
                <a:latin typeface="IBM Plex Sans" panose="020B0503050203000203" pitchFamily="34" charset="77"/>
                <a:ea typeface="Roboto" charset="0"/>
                <a:cs typeface="Roboto" charset="0"/>
              </a:rPr>
              <a:t>on the image. Choose ‘Crop’ from the menu. Adjust size &amp; position. Press esc or click outside image area to exit cropping mode</a:t>
            </a:r>
          </a:p>
        </p:txBody>
      </p:sp>
      <p:sp>
        <p:nvSpPr>
          <p:cNvPr id="34" name="Colour Pillar">
            <a:extLst>
              <a:ext uri="{FF2B5EF4-FFF2-40B4-BE49-F238E27FC236}">
                <a16:creationId xmlns:a16="http://schemas.microsoft.com/office/drawing/2014/main" id="{C90E7454-B991-C647-963E-FFE0FE9DE67A}"/>
              </a:ext>
            </a:extLst>
          </p:cNvPr>
          <p:cNvSpPr/>
          <p:nvPr userDrawn="1"/>
        </p:nvSpPr>
        <p:spPr>
          <a:xfrm>
            <a:off x="11822263" y="357216"/>
            <a:ext cx="369737" cy="1558925"/>
          </a:xfrm>
          <a:prstGeom prst="rect">
            <a:avLst/>
          </a:prstGeom>
          <a:solidFill>
            <a:schemeClr val="accent3"/>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35" name="Picture 34" descr="Lassonde | York University Logo">
            <a:extLst>
              <a:ext uri="{FF2B5EF4-FFF2-40B4-BE49-F238E27FC236}">
                <a16:creationId xmlns:a16="http://schemas.microsoft.com/office/drawing/2014/main" id="{21A6441B-DC3E-3D4F-95A0-BB8E274558D6}"/>
              </a:ext>
            </a:extLst>
          </p:cNvPr>
          <p:cNvPicPr>
            <a:picLocks noChangeAspect="1"/>
          </p:cNvPicPr>
          <p:nvPr userDrawn="1"/>
        </p:nvPicPr>
        <p:blipFill>
          <a:blip r:embed="rId3"/>
          <a:srcRect/>
          <a:stretch/>
        </p:blipFill>
        <p:spPr>
          <a:xfrm>
            <a:off x="9844585" y="6380743"/>
            <a:ext cx="2086346" cy="264881"/>
          </a:xfrm>
          <a:prstGeom prst="rect">
            <a:avLst/>
          </a:prstGeom>
        </p:spPr>
      </p:pic>
    </p:spTree>
    <p:extLst>
      <p:ext uri="{BB962C8B-B14F-4D97-AF65-F5344CB8AC3E}">
        <p14:creationId xmlns:p14="http://schemas.microsoft.com/office/powerpoint/2010/main" val="2427265789"/>
      </p:ext>
    </p:extLst>
  </p:cSld>
  <p:clrMapOvr>
    <a:masterClrMapping/>
  </p:clrMapOvr>
  <p:extLst>
    <p:ext uri="{DCECCB84-F9BA-43D5-87BE-67443E8EF086}">
      <p15:sldGuideLst xmlns:p15="http://schemas.microsoft.com/office/powerpoint/2012/main">
        <p15:guide id="1">
          <p15:clr>
            <a:srgbClr val="FBAE40"/>
          </p15:clr>
        </p15:guide>
        <p15:guide id="2" pos="7680">
          <p15:clr>
            <a:srgbClr val="FBAE40"/>
          </p15:clr>
        </p15:guide>
        <p15:guide id="3" pos="316">
          <p15:clr>
            <a:srgbClr val="FBAE40"/>
          </p15:clr>
        </p15:guide>
        <p15:guide id="4" pos="1927">
          <p15:clr>
            <a:srgbClr val="FBAE40"/>
          </p15:clr>
        </p15:guide>
        <p15:guide id="5" pos="2128">
          <p15:clr>
            <a:srgbClr val="FBAE40"/>
          </p15:clr>
        </p15:guide>
        <p15:guide id="6" pos="3739">
          <p15:clr>
            <a:srgbClr val="FBAE40"/>
          </p15:clr>
        </p15:guide>
        <p15:guide id="7" pos="3940">
          <p15:clr>
            <a:srgbClr val="FBAE40"/>
          </p15:clr>
        </p15:guide>
        <p15:guide id="8" pos="5551">
          <p15:clr>
            <a:srgbClr val="FBAE40"/>
          </p15:clr>
        </p15:guide>
        <p15:guide id="9" pos="5752">
          <p15:clr>
            <a:srgbClr val="FBAE40"/>
          </p15:clr>
        </p15:guide>
        <p15:guide id="10" pos="7363">
          <p15:clr>
            <a:srgbClr val="FBAE40"/>
          </p15:clr>
        </p15:guide>
        <p15:guide id="11" orient="horz">
          <p15:clr>
            <a:srgbClr val="FBAE40"/>
          </p15:clr>
        </p15:guide>
        <p15:guide id="12" orient="horz" pos="4320">
          <p15:clr>
            <a:srgbClr val="FBAE40"/>
          </p15:clr>
        </p15:guide>
        <p15:guide id="13" orient="horz" pos="1843">
          <p15:clr>
            <a:srgbClr val="FBAE40"/>
          </p15:clr>
        </p15:guide>
        <p15:guide id="14" orient="horz" pos="388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orizontal Key Mess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82438-6E57-9647-843B-BA5F13D0AA18}"/>
              </a:ext>
            </a:extLst>
          </p:cNvPr>
          <p:cNvSpPr>
            <a:spLocks noGrp="1"/>
          </p:cNvSpPr>
          <p:nvPr>
            <p:ph type="title"/>
          </p:nvPr>
        </p:nvSpPr>
        <p:spPr>
          <a:xfrm>
            <a:off x="515380" y="241403"/>
            <a:ext cx="11161240" cy="720000"/>
          </a:xfrm>
        </p:spPr>
        <p:txBody>
          <a:bodyPr>
            <a:noAutofit/>
          </a:bodyPr>
          <a:lstStyle/>
          <a:p>
            <a:r>
              <a:rPr lang="en-US"/>
              <a:t>Click to edit Master title style</a:t>
            </a:r>
          </a:p>
        </p:txBody>
      </p:sp>
      <p:sp>
        <p:nvSpPr>
          <p:cNvPr id="3" name="Footer Placeholder 2">
            <a:extLst>
              <a:ext uri="{FF2B5EF4-FFF2-40B4-BE49-F238E27FC236}">
                <a16:creationId xmlns:a16="http://schemas.microsoft.com/office/drawing/2014/main" id="{CBE64C34-46C3-CF47-86FC-801C5C79FA58}"/>
              </a:ext>
            </a:extLst>
          </p:cNvPr>
          <p:cNvSpPr>
            <a:spLocks noGrp="1"/>
          </p:cNvSpPr>
          <p:nvPr>
            <p:ph type="ftr" sz="quarter" idx="10"/>
          </p:nvPr>
        </p:nvSpPr>
        <p:spPr>
          <a:xfrm>
            <a:off x="1004465" y="6304235"/>
            <a:ext cx="8115151" cy="365125"/>
          </a:xfrm>
        </p:spPr>
        <p:txBody>
          <a:bodyPr/>
          <a:lstStyle/>
          <a:p>
            <a:endParaRPr lang="en-US"/>
          </a:p>
        </p:txBody>
      </p:sp>
      <p:sp>
        <p:nvSpPr>
          <p:cNvPr id="4" name="Slide Number Placeholder 3">
            <a:extLst>
              <a:ext uri="{FF2B5EF4-FFF2-40B4-BE49-F238E27FC236}">
                <a16:creationId xmlns:a16="http://schemas.microsoft.com/office/drawing/2014/main" id="{C54E6109-2268-364C-8CD6-E955F7C54400}"/>
              </a:ext>
            </a:extLst>
          </p:cNvPr>
          <p:cNvSpPr>
            <a:spLocks noGrp="1"/>
          </p:cNvSpPr>
          <p:nvPr>
            <p:ph type="sldNum" sz="quarter" idx="11"/>
          </p:nvPr>
        </p:nvSpPr>
        <p:spPr/>
        <p:txBody>
          <a:bodyPr/>
          <a:lstStyle/>
          <a:p>
            <a:fld id="{5B64C28E-966E-6B4A-816A-311B7D0A2E6D}" type="slidenum">
              <a:rPr lang="en-US" smtClean="0"/>
              <a:pPr/>
              <a:t>‹#›</a:t>
            </a:fld>
            <a:endParaRPr lang="en-US"/>
          </a:p>
        </p:txBody>
      </p:sp>
      <p:sp>
        <p:nvSpPr>
          <p:cNvPr id="23" name="Text Placeholder 22">
            <a:extLst>
              <a:ext uri="{FF2B5EF4-FFF2-40B4-BE49-F238E27FC236}">
                <a16:creationId xmlns:a16="http://schemas.microsoft.com/office/drawing/2014/main" id="{00C011D8-2A62-E249-872A-5B51381422FD}"/>
              </a:ext>
            </a:extLst>
          </p:cNvPr>
          <p:cNvSpPr>
            <a:spLocks noGrp="1"/>
          </p:cNvSpPr>
          <p:nvPr>
            <p:ph type="body" sz="quarter" idx="16" hasCustomPrompt="1"/>
          </p:nvPr>
        </p:nvSpPr>
        <p:spPr>
          <a:xfrm>
            <a:off x="0" y="4983481"/>
            <a:ext cx="12192000" cy="1182370"/>
          </a:xfrm>
          <a:solidFill>
            <a:schemeClr val="accent1"/>
          </a:solidFill>
        </p:spPr>
        <p:txBody>
          <a:bodyPr lIns="360000" rIns="360000" anchor="ctr">
            <a:noAutofit/>
          </a:bodyPr>
          <a:lstStyle>
            <a:lvl1pPr algn="ctr">
              <a:spcBef>
                <a:spcPts val="0"/>
              </a:spcBef>
              <a:defRPr sz="2500" b="1" i="0">
                <a:solidFill>
                  <a:schemeClr val="bg1"/>
                </a:solidFill>
                <a:latin typeface="IBM Plex Sans SemiBold" panose="020B0503050203000203" pitchFamily="34" charset="0"/>
              </a:defRPr>
            </a:lvl1pPr>
            <a:lvl2pPr algn="ctr">
              <a:defRPr/>
            </a:lvl2pPr>
            <a:lvl3pPr algn="ctr">
              <a:defRPr/>
            </a:lvl3pPr>
            <a:lvl4pPr algn="ctr">
              <a:defRPr/>
            </a:lvl4pPr>
            <a:lvl5pPr algn="ctr">
              <a:defRPr/>
            </a:lvl5pPr>
          </a:lstStyle>
          <a:p>
            <a:pPr lvl="0"/>
            <a:r>
              <a:rPr lang="en-US"/>
              <a:t>Click to add key message here</a:t>
            </a:r>
          </a:p>
        </p:txBody>
      </p:sp>
      <p:sp>
        <p:nvSpPr>
          <p:cNvPr id="8" name="Rectangle 7">
            <a:extLst>
              <a:ext uri="{FF2B5EF4-FFF2-40B4-BE49-F238E27FC236}">
                <a16:creationId xmlns:a16="http://schemas.microsoft.com/office/drawing/2014/main" id="{459BDC70-74B9-044C-8E4F-7A7CA082BF9A}"/>
              </a:ext>
            </a:extLst>
          </p:cNvPr>
          <p:cNvSpPr/>
          <p:nvPr userDrawn="1"/>
        </p:nvSpPr>
        <p:spPr>
          <a:xfrm>
            <a:off x="0" y="6799943"/>
            <a:ext cx="12192000" cy="580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57">
            <a:extLst>
              <a:ext uri="{FF2B5EF4-FFF2-40B4-BE49-F238E27FC236}">
                <a16:creationId xmlns:a16="http://schemas.microsoft.com/office/drawing/2014/main" id="{82A7616C-08E1-5C4A-94C3-59BF9457407A}"/>
              </a:ext>
            </a:extLst>
          </p:cNvPr>
          <p:cNvSpPr>
            <a:spLocks noGrp="1"/>
          </p:cNvSpPr>
          <p:nvPr>
            <p:ph type="body" sz="quarter" idx="15"/>
          </p:nvPr>
        </p:nvSpPr>
        <p:spPr>
          <a:xfrm>
            <a:off x="518859" y="1196975"/>
            <a:ext cx="5469192" cy="3631399"/>
          </a:xfrm>
        </p:spPr>
        <p:txBody>
          <a:bodyPr lIns="0">
            <a:noAutofit/>
          </a:bodyPr>
          <a:lstStyle>
            <a:lvl1pPr>
              <a:defRPr sz="16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9CF470C1-9891-4042-9E4B-7B72C488D569}"/>
              </a:ext>
            </a:extLst>
          </p:cNvPr>
          <p:cNvSpPr>
            <a:spLocks noGrp="1"/>
          </p:cNvSpPr>
          <p:nvPr>
            <p:ph sz="quarter" idx="17"/>
          </p:nvPr>
        </p:nvSpPr>
        <p:spPr>
          <a:xfrm>
            <a:off x="6199187" y="1196975"/>
            <a:ext cx="5481638" cy="3631963"/>
          </a:xfrm>
        </p:spPr>
        <p:txBody>
          <a:bodyPr>
            <a:noAutofit/>
          </a:bodyPr>
          <a:lstStyle>
            <a:lvl1pPr>
              <a:defRPr sz="1800"/>
            </a:lvl1pPr>
            <a:lvl2pPr>
              <a:defRPr sz="1400"/>
            </a:lvl2pPr>
            <a:lvl3pPr>
              <a:defRPr sz="1400"/>
            </a:lvl3pPr>
            <a:lvl4pPr>
              <a:defRPr sz="1400"/>
            </a:lvl4pPr>
            <a:lvl5pPr>
              <a:defRPr sz="1400"/>
            </a:lvl5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descr="Lassonde | York University Logo">
            <a:extLst>
              <a:ext uri="{FF2B5EF4-FFF2-40B4-BE49-F238E27FC236}">
                <a16:creationId xmlns:a16="http://schemas.microsoft.com/office/drawing/2014/main" id="{8509CC2B-D639-7E4D-BDFE-8CC9A88B933B}"/>
              </a:ext>
            </a:extLst>
          </p:cNvPr>
          <p:cNvPicPr>
            <a:picLocks noChangeAspect="1"/>
          </p:cNvPicPr>
          <p:nvPr userDrawn="1"/>
        </p:nvPicPr>
        <p:blipFill>
          <a:blip r:embed="rId2"/>
          <a:srcRect/>
          <a:stretch/>
        </p:blipFill>
        <p:spPr>
          <a:xfrm>
            <a:off x="9844585" y="6380743"/>
            <a:ext cx="2086346" cy="264881"/>
          </a:xfrm>
          <a:prstGeom prst="rect">
            <a:avLst/>
          </a:prstGeom>
        </p:spPr>
      </p:pic>
    </p:spTree>
    <p:extLst>
      <p:ext uri="{BB962C8B-B14F-4D97-AF65-F5344CB8AC3E}">
        <p14:creationId xmlns:p14="http://schemas.microsoft.com/office/powerpoint/2010/main" val="3320887918"/>
      </p:ext>
    </p:extLst>
  </p:cSld>
  <p:clrMapOvr>
    <a:masterClrMapping/>
  </p:clrMapOvr>
  <p:extLst>
    <p:ext uri="{DCECCB84-F9BA-43D5-87BE-67443E8EF086}">
      <p15:sldGuideLst xmlns:p15="http://schemas.microsoft.com/office/powerpoint/2012/main">
        <p15:guide id="3" pos="316">
          <p15:clr>
            <a:srgbClr val="FBAE40"/>
          </p15:clr>
        </p15:guide>
        <p15:guide id="4" pos="3772">
          <p15:clr>
            <a:srgbClr val="FBAE40"/>
          </p15:clr>
        </p15:guide>
        <p15:guide id="5" pos="3908">
          <p15:clr>
            <a:srgbClr val="FBAE40"/>
          </p15:clr>
        </p15:guide>
        <p15:guide id="6" pos="7363">
          <p15:clr>
            <a:srgbClr val="FBAE40"/>
          </p15:clr>
        </p15:guide>
        <p15:guide id="7" orient="horz" pos="3045">
          <p15:clr>
            <a:srgbClr val="FBAE40"/>
          </p15:clr>
        </p15:guide>
        <p15:guide id="9" orient="horz" pos="754">
          <p15:clr>
            <a:srgbClr val="FBAE40"/>
          </p15:clr>
        </p15:guide>
        <p15:guide id="10" orient="horz" pos="388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ight Panel Key Mess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82438-6E57-9647-843B-BA5F13D0AA18}"/>
              </a:ext>
            </a:extLst>
          </p:cNvPr>
          <p:cNvSpPr>
            <a:spLocks noGrp="1"/>
          </p:cNvSpPr>
          <p:nvPr>
            <p:ph type="title"/>
          </p:nvPr>
        </p:nvSpPr>
        <p:spPr>
          <a:xfrm>
            <a:off x="515380" y="241403"/>
            <a:ext cx="11161240" cy="720000"/>
          </a:xfrm>
        </p:spPr>
        <p:txBody>
          <a:bodyPr/>
          <a:lstStyle/>
          <a:p>
            <a:r>
              <a:rPr lang="en-US"/>
              <a:t>Click to edit Master title style</a:t>
            </a:r>
          </a:p>
        </p:txBody>
      </p:sp>
      <p:sp>
        <p:nvSpPr>
          <p:cNvPr id="3" name="Footer Placeholder 2">
            <a:extLst>
              <a:ext uri="{FF2B5EF4-FFF2-40B4-BE49-F238E27FC236}">
                <a16:creationId xmlns:a16="http://schemas.microsoft.com/office/drawing/2014/main" id="{CBE64C34-46C3-CF47-86FC-801C5C79FA58}"/>
              </a:ext>
            </a:extLst>
          </p:cNvPr>
          <p:cNvSpPr>
            <a:spLocks noGrp="1"/>
          </p:cNvSpPr>
          <p:nvPr>
            <p:ph type="ftr" sz="quarter" idx="10"/>
          </p:nvPr>
        </p:nvSpPr>
        <p:spPr>
          <a:xfrm>
            <a:off x="1004465" y="6304235"/>
            <a:ext cx="8188303" cy="365125"/>
          </a:xfrm>
        </p:spPr>
        <p:txBody>
          <a:bodyPr/>
          <a:lstStyle/>
          <a:p>
            <a:endParaRPr lang="en-US"/>
          </a:p>
        </p:txBody>
      </p:sp>
      <p:sp>
        <p:nvSpPr>
          <p:cNvPr id="4" name="Slide Number Placeholder 3">
            <a:extLst>
              <a:ext uri="{FF2B5EF4-FFF2-40B4-BE49-F238E27FC236}">
                <a16:creationId xmlns:a16="http://schemas.microsoft.com/office/drawing/2014/main" id="{C54E6109-2268-364C-8CD6-E955F7C54400}"/>
              </a:ext>
            </a:extLst>
          </p:cNvPr>
          <p:cNvSpPr>
            <a:spLocks noGrp="1"/>
          </p:cNvSpPr>
          <p:nvPr>
            <p:ph type="sldNum" sz="quarter" idx="11"/>
          </p:nvPr>
        </p:nvSpPr>
        <p:spPr/>
        <p:txBody>
          <a:bodyPr/>
          <a:lstStyle/>
          <a:p>
            <a:fld id="{5B64C28E-966E-6B4A-816A-311B7D0A2E6D}" type="slidenum">
              <a:rPr lang="en-US" smtClean="0"/>
              <a:pPr/>
              <a:t>‹#›</a:t>
            </a:fld>
            <a:endParaRPr lang="en-US"/>
          </a:p>
        </p:txBody>
      </p:sp>
      <p:sp>
        <p:nvSpPr>
          <p:cNvPr id="8" name="Rectangle 7">
            <a:extLst>
              <a:ext uri="{FF2B5EF4-FFF2-40B4-BE49-F238E27FC236}">
                <a16:creationId xmlns:a16="http://schemas.microsoft.com/office/drawing/2014/main" id="{459BDC70-74B9-044C-8E4F-7A7CA082BF9A}"/>
              </a:ext>
            </a:extLst>
          </p:cNvPr>
          <p:cNvSpPr/>
          <p:nvPr userDrawn="1"/>
        </p:nvSpPr>
        <p:spPr>
          <a:xfrm>
            <a:off x="0" y="6799943"/>
            <a:ext cx="12192000" cy="580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9EF7FFA-B04E-C541-A81B-39886A3ECF51}"/>
              </a:ext>
            </a:extLst>
          </p:cNvPr>
          <p:cNvSpPr/>
          <p:nvPr userDrawn="1"/>
        </p:nvSpPr>
        <p:spPr>
          <a:xfrm>
            <a:off x="7464425" y="1196976"/>
            <a:ext cx="4727575" cy="49689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7" name="Text Placeholder 6">
            <a:extLst>
              <a:ext uri="{FF2B5EF4-FFF2-40B4-BE49-F238E27FC236}">
                <a16:creationId xmlns:a16="http://schemas.microsoft.com/office/drawing/2014/main" id="{204EFEAB-5229-BC4B-901B-5A2A517F5510}"/>
              </a:ext>
            </a:extLst>
          </p:cNvPr>
          <p:cNvSpPr>
            <a:spLocks noGrp="1"/>
          </p:cNvSpPr>
          <p:nvPr>
            <p:ph type="body" sz="quarter" idx="18" hasCustomPrompt="1"/>
          </p:nvPr>
        </p:nvSpPr>
        <p:spPr>
          <a:xfrm>
            <a:off x="7906871" y="1400175"/>
            <a:ext cx="3795771" cy="2173288"/>
          </a:xfrm>
          <a:prstGeom prst="callout1">
            <a:avLst>
              <a:gd name="adj1" fmla="val 99688"/>
              <a:gd name="adj2" fmla="val 118"/>
              <a:gd name="adj3" fmla="val 99626"/>
              <a:gd name="adj4" fmla="val 99603"/>
            </a:avLst>
          </a:prstGeom>
          <a:ln w="12700">
            <a:solidFill>
              <a:schemeClr val="bg1"/>
            </a:solidFill>
          </a:ln>
        </p:spPr>
        <p:txBody>
          <a:bodyPr bIns="180000" anchor="b">
            <a:noAutofit/>
          </a:bodyPr>
          <a:lstStyle>
            <a:lvl1pPr>
              <a:defRPr sz="2800" b="1" i="0">
                <a:solidFill>
                  <a:schemeClr val="bg1"/>
                </a:solidFill>
                <a:latin typeface="IBM Plex Sans SemiBold" panose="020B0503050203000203" pitchFamily="34" charset="0"/>
              </a:defRPr>
            </a:lvl1pPr>
            <a:lvl2pPr>
              <a:defRPr sz="2000" b="1" i="0">
                <a:solidFill>
                  <a:schemeClr val="bg1"/>
                </a:solidFill>
                <a:latin typeface="IBM Plex Sans SemiBold" panose="020B0503050203000203" pitchFamily="34" charset="0"/>
              </a:defRPr>
            </a:lvl2pPr>
            <a:lvl3pPr>
              <a:defRPr sz="2000" b="1" i="0">
                <a:solidFill>
                  <a:schemeClr val="bg1"/>
                </a:solidFill>
                <a:latin typeface="IBM Plex Sans SemiBold" panose="020B0503050203000203" pitchFamily="34" charset="0"/>
              </a:defRPr>
            </a:lvl3pPr>
            <a:lvl4pPr>
              <a:defRPr sz="2000" b="1" i="0">
                <a:solidFill>
                  <a:schemeClr val="bg1"/>
                </a:solidFill>
                <a:latin typeface="IBM Plex Sans SemiBold" panose="020B0503050203000203" pitchFamily="34" charset="0"/>
              </a:defRPr>
            </a:lvl4pPr>
            <a:lvl5pPr>
              <a:defRPr sz="2000" b="1" i="0">
                <a:solidFill>
                  <a:schemeClr val="bg1"/>
                </a:solidFill>
                <a:latin typeface="IBM Plex Sans SemiBold" panose="020B0503050203000203" pitchFamily="34" charset="0"/>
              </a:defRPr>
            </a:lvl5pPr>
          </a:lstStyle>
          <a:p>
            <a:pPr lvl="0"/>
            <a:r>
              <a:rPr lang="en-US"/>
              <a:t>XX% </a:t>
            </a:r>
          </a:p>
          <a:p>
            <a:pPr lvl="0"/>
            <a:r>
              <a:rPr lang="en-US"/>
              <a:t>Key takeaway here</a:t>
            </a:r>
          </a:p>
        </p:txBody>
      </p:sp>
      <p:sp>
        <p:nvSpPr>
          <p:cNvPr id="13" name="Text Placeholder 12">
            <a:extLst>
              <a:ext uri="{FF2B5EF4-FFF2-40B4-BE49-F238E27FC236}">
                <a16:creationId xmlns:a16="http://schemas.microsoft.com/office/drawing/2014/main" id="{BD292504-3200-184C-B462-F52FB17C00F5}"/>
              </a:ext>
            </a:extLst>
          </p:cNvPr>
          <p:cNvSpPr>
            <a:spLocks noGrp="1"/>
          </p:cNvSpPr>
          <p:nvPr>
            <p:ph type="body" sz="quarter" idx="19" hasCustomPrompt="1"/>
          </p:nvPr>
        </p:nvSpPr>
        <p:spPr>
          <a:xfrm>
            <a:off x="7904938" y="3789363"/>
            <a:ext cx="3775886" cy="2200376"/>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add supporting text</a:t>
            </a:r>
          </a:p>
        </p:txBody>
      </p:sp>
      <p:sp>
        <p:nvSpPr>
          <p:cNvPr id="15" name="Content Placeholder 7">
            <a:extLst>
              <a:ext uri="{FF2B5EF4-FFF2-40B4-BE49-F238E27FC236}">
                <a16:creationId xmlns:a16="http://schemas.microsoft.com/office/drawing/2014/main" id="{5B00F938-8D68-9B4D-9BF9-D2B9ADDA7056}"/>
              </a:ext>
            </a:extLst>
          </p:cNvPr>
          <p:cNvSpPr>
            <a:spLocks noGrp="1"/>
          </p:cNvSpPr>
          <p:nvPr>
            <p:ph sz="quarter" idx="13"/>
          </p:nvPr>
        </p:nvSpPr>
        <p:spPr>
          <a:xfrm>
            <a:off x="519197" y="1196975"/>
            <a:ext cx="6773796" cy="2377498"/>
          </a:xfrm>
        </p:spPr>
        <p:txBody>
          <a:bodyPr lIns="0">
            <a:noAutofit/>
          </a:bodyPr>
          <a:lstStyle>
            <a:lvl1pPr>
              <a:defRPr sz="16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7">
            <a:extLst>
              <a:ext uri="{FF2B5EF4-FFF2-40B4-BE49-F238E27FC236}">
                <a16:creationId xmlns:a16="http://schemas.microsoft.com/office/drawing/2014/main" id="{1AB37550-8A87-7441-9466-8056CD272C07}"/>
              </a:ext>
            </a:extLst>
          </p:cNvPr>
          <p:cNvSpPr>
            <a:spLocks noGrp="1"/>
          </p:cNvSpPr>
          <p:nvPr>
            <p:ph sz="quarter" idx="20"/>
          </p:nvPr>
        </p:nvSpPr>
        <p:spPr>
          <a:xfrm>
            <a:off x="519197" y="3789040"/>
            <a:ext cx="6773796" cy="2377497"/>
          </a:xfrm>
        </p:spPr>
        <p:txBody>
          <a:bodyPr lIns="0">
            <a:noAutofit/>
          </a:bodyPr>
          <a:lstStyle>
            <a:lvl1pPr>
              <a:defRPr sz="16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descr="Lassonde | York University Logo">
            <a:extLst>
              <a:ext uri="{FF2B5EF4-FFF2-40B4-BE49-F238E27FC236}">
                <a16:creationId xmlns:a16="http://schemas.microsoft.com/office/drawing/2014/main" id="{2132948B-F1B5-054B-B24F-49A438F59B92}"/>
              </a:ext>
            </a:extLst>
          </p:cNvPr>
          <p:cNvPicPr>
            <a:picLocks noChangeAspect="1"/>
          </p:cNvPicPr>
          <p:nvPr userDrawn="1"/>
        </p:nvPicPr>
        <p:blipFill>
          <a:blip r:embed="rId2"/>
          <a:srcRect/>
          <a:stretch/>
        </p:blipFill>
        <p:spPr>
          <a:xfrm>
            <a:off x="9844585" y="6380743"/>
            <a:ext cx="2086346" cy="264881"/>
          </a:xfrm>
          <a:prstGeom prst="rect">
            <a:avLst/>
          </a:prstGeom>
        </p:spPr>
      </p:pic>
    </p:spTree>
    <p:extLst>
      <p:ext uri="{BB962C8B-B14F-4D97-AF65-F5344CB8AC3E}">
        <p14:creationId xmlns:p14="http://schemas.microsoft.com/office/powerpoint/2010/main" val="2694913753"/>
      </p:ext>
    </p:extLst>
  </p:cSld>
  <p:clrMapOvr>
    <a:masterClrMapping/>
  </p:clrMapOvr>
  <p:extLst>
    <p:ext uri="{DCECCB84-F9BA-43D5-87BE-67443E8EF086}">
      <p15:sldGuideLst xmlns:p15="http://schemas.microsoft.com/office/powerpoint/2012/main">
        <p15:guide id="3" pos="316">
          <p15:clr>
            <a:srgbClr val="FBAE40"/>
          </p15:clr>
        </p15:guide>
        <p15:guide id="5" pos="4702">
          <p15:clr>
            <a:srgbClr val="FBAE40"/>
          </p15:clr>
        </p15:guide>
        <p15:guide id="6" pos="7363">
          <p15:clr>
            <a:srgbClr val="FBAE40"/>
          </p15:clr>
        </p15:guide>
        <p15:guide id="9" orient="horz" pos="2251">
          <p15:clr>
            <a:srgbClr val="FBAE40"/>
          </p15:clr>
        </p15:guide>
        <p15:guide id="10" orient="horz" pos="2387">
          <p15:clr>
            <a:srgbClr val="FBAE40"/>
          </p15:clr>
        </p15:guide>
        <p15:guide id="11" orient="horz" pos="754">
          <p15:clr>
            <a:srgbClr val="FBAE40"/>
          </p15:clr>
        </p15:guide>
        <p15:guide id="12" orient="horz" pos="388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eft Panel Key Mess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82438-6E57-9647-843B-BA5F13D0AA18}"/>
              </a:ext>
            </a:extLst>
          </p:cNvPr>
          <p:cNvSpPr>
            <a:spLocks noGrp="1"/>
          </p:cNvSpPr>
          <p:nvPr>
            <p:ph type="title"/>
          </p:nvPr>
        </p:nvSpPr>
        <p:spPr>
          <a:xfrm>
            <a:off x="515380" y="241403"/>
            <a:ext cx="11161240" cy="720000"/>
          </a:xfrm>
        </p:spPr>
        <p:txBody>
          <a:bodyPr/>
          <a:lstStyle/>
          <a:p>
            <a:r>
              <a:rPr lang="en-US"/>
              <a:t>Click to edit Master title style</a:t>
            </a:r>
          </a:p>
        </p:txBody>
      </p:sp>
      <p:sp>
        <p:nvSpPr>
          <p:cNvPr id="3" name="Footer Placeholder 2">
            <a:extLst>
              <a:ext uri="{FF2B5EF4-FFF2-40B4-BE49-F238E27FC236}">
                <a16:creationId xmlns:a16="http://schemas.microsoft.com/office/drawing/2014/main" id="{CBE64C34-46C3-CF47-86FC-801C5C79FA58}"/>
              </a:ext>
            </a:extLst>
          </p:cNvPr>
          <p:cNvSpPr>
            <a:spLocks noGrp="1"/>
          </p:cNvSpPr>
          <p:nvPr>
            <p:ph type="ftr" sz="quarter" idx="10"/>
          </p:nvPr>
        </p:nvSpPr>
        <p:spPr>
          <a:xfrm>
            <a:off x="1004465" y="6304235"/>
            <a:ext cx="8102959" cy="365125"/>
          </a:xfrm>
        </p:spPr>
        <p:txBody>
          <a:bodyPr/>
          <a:lstStyle/>
          <a:p>
            <a:endParaRPr lang="en-US"/>
          </a:p>
        </p:txBody>
      </p:sp>
      <p:sp>
        <p:nvSpPr>
          <p:cNvPr id="4" name="Slide Number Placeholder 3">
            <a:extLst>
              <a:ext uri="{FF2B5EF4-FFF2-40B4-BE49-F238E27FC236}">
                <a16:creationId xmlns:a16="http://schemas.microsoft.com/office/drawing/2014/main" id="{C54E6109-2268-364C-8CD6-E955F7C54400}"/>
              </a:ext>
            </a:extLst>
          </p:cNvPr>
          <p:cNvSpPr>
            <a:spLocks noGrp="1"/>
          </p:cNvSpPr>
          <p:nvPr>
            <p:ph type="sldNum" sz="quarter" idx="11"/>
          </p:nvPr>
        </p:nvSpPr>
        <p:spPr/>
        <p:txBody>
          <a:bodyPr/>
          <a:lstStyle/>
          <a:p>
            <a:fld id="{5B64C28E-966E-6B4A-816A-311B7D0A2E6D}" type="slidenum">
              <a:rPr lang="en-US" smtClean="0"/>
              <a:pPr/>
              <a:t>‹#›</a:t>
            </a:fld>
            <a:endParaRPr lang="en-US"/>
          </a:p>
        </p:txBody>
      </p:sp>
      <p:sp>
        <p:nvSpPr>
          <p:cNvPr id="8" name="Rectangle 7">
            <a:extLst>
              <a:ext uri="{FF2B5EF4-FFF2-40B4-BE49-F238E27FC236}">
                <a16:creationId xmlns:a16="http://schemas.microsoft.com/office/drawing/2014/main" id="{459BDC70-74B9-044C-8E4F-7A7CA082BF9A}"/>
              </a:ext>
            </a:extLst>
          </p:cNvPr>
          <p:cNvSpPr/>
          <p:nvPr userDrawn="1"/>
        </p:nvSpPr>
        <p:spPr>
          <a:xfrm>
            <a:off x="0" y="6799943"/>
            <a:ext cx="12192000" cy="580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9EF7FFA-B04E-C541-A81B-39886A3ECF51}"/>
              </a:ext>
            </a:extLst>
          </p:cNvPr>
          <p:cNvSpPr/>
          <p:nvPr userDrawn="1"/>
        </p:nvSpPr>
        <p:spPr>
          <a:xfrm>
            <a:off x="0" y="1196975"/>
            <a:ext cx="4709020" cy="49752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7" name="Text Placeholder 6">
            <a:extLst>
              <a:ext uri="{FF2B5EF4-FFF2-40B4-BE49-F238E27FC236}">
                <a16:creationId xmlns:a16="http://schemas.microsoft.com/office/drawing/2014/main" id="{204EFEAB-5229-BC4B-901B-5A2A517F5510}"/>
              </a:ext>
            </a:extLst>
          </p:cNvPr>
          <p:cNvSpPr>
            <a:spLocks noGrp="1"/>
          </p:cNvSpPr>
          <p:nvPr>
            <p:ph type="body" sz="quarter" idx="18" hasCustomPrompt="1"/>
          </p:nvPr>
        </p:nvSpPr>
        <p:spPr>
          <a:xfrm>
            <a:off x="511175" y="1400175"/>
            <a:ext cx="3708487" cy="2215480"/>
          </a:xfrm>
          <a:prstGeom prst="callout1">
            <a:avLst>
              <a:gd name="adj1" fmla="val 99688"/>
              <a:gd name="adj2" fmla="val 118"/>
              <a:gd name="adj3" fmla="val 99626"/>
              <a:gd name="adj4" fmla="val 99603"/>
            </a:avLst>
          </a:prstGeom>
          <a:ln w="12700">
            <a:solidFill>
              <a:schemeClr val="bg1"/>
            </a:solidFill>
          </a:ln>
        </p:spPr>
        <p:txBody>
          <a:bodyPr bIns="0" anchor="b">
            <a:noAutofit/>
          </a:bodyPr>
          <a:lstStyle>
            <a:lvl1pPr>
              <a:defRPr sz="2800" b="1" i="0">
                <a:solidFill>
                  <a:schemeClr val="bg1"/>
                </a:solidFill>
                <a:latin typeface="IBM Plex Sans SemiBold" panose="020B0503050203000203" pitchFamily="34" charset="0"/>
              </a:defRPr>
            </a:lvl1pPr>
            <a:lvl2pPr>
              <a:defRPr sz="2000" b="1" i="0">
                <a:solidFill>
                  <a:schemeClr val="bg1"/>
                </a:solidFill>
                <a:latin typeface="IBM Plex Sans SemiBold" panose="020B0503050203000203" pitchFamily="34" charset="0"/>
              </a:defRPr>
            </a:lvl2pPr>
            <a:lvl3pPr>
              <a:defRPr sz="2000" b="1" i="0">
                <a:solidFill>
                  <a:schemeClr val="bg1"/>
                </a:solidFill>
                <a:latin typeface="IBM Plex Sans SemiBold" panose="020B0503050203000203" pitchFamily="34" charset="0"/>
              </a:defRPr>
            </a:lvl3pPr>
            <a:lvl4pPr>
              <a:defRPr sz="2000" b="1" i="0">
                <a:solidFill>
                  <a:schemeClr val="bg1"/>
                </a:solidFill>
                <a:latin typeface="IBM Plex Sans SemiBold" panose="020B0503050203000203" pitchFamily="34" charset="0"/>
              </a:defRPr>
            </a:lvl4pPr>
            <a:lvl5pPr>
              <a:defRPr sz="2000" b="1" i="0">
                <a:solidFill>
                  <a:schemeClr val="bg1"/>
                </a:solidFill>
                <a:latin typeface="IBM Plex Sans SemiBold" panose="020B0503050203000203" pitchFamily="34" charset="0"/>
              </a:defRPr>
            </a:lvl5pPr>
          </a:lstStyle>
          <a:p>
            <a:pPr lvl="0"/>
            <a:r>
              <a:rPr lang="en-US"/>
              <a:t>XX% </a:t>
            </a:r>
          </a:p>
          <a:p>
            <a:pPr lvl="0"/>
            <a:r>
              <a:rPr lang="en-US"/>
              <a:t>Key takeaway here</a:t>
            </a:r>
          </a:p>
        </p:txBody>
      </p:sp>
      <p:sp>
        <p:nvSpPr>
          <p:cNvPr id="13" name="Text Placeholder 12">
            <a:extLst>
              <a:ext uri="{FF2B5EF4-FFF2-40B4-BE49-F238E27FC236}">
                <a16:creationId xmlns:a16="http://schemas.microsoft.com/office/drawing/2014/main" id="{BD292504-3200-184C-B462-F52FB17C00F5}"/>
              </a:ext>
            </a:extLst>
          </p:cNvPr>
          <p:cNvSpPr>
            <a:spLocks noGrp="1"/>
          </p:cNvSpPr>
          <p:nvPr>
            <p:ph type="body" sz="quarter" idx="19" hasCustomPrompt="1"/>
          </p:nvPr>
        </p:nvSpPr>
        <p:spPr>
          <a:xfrm>
            <a:off x="508784" y="3741738"/>
            <a:ext cx="3689059" cy="2248001"/>
          </a:xfrm>
        </p:spPr>
        <p:txBody>
          <a:bodyPr bIns="0">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add supporting text</a:t>
            </a:r>
          </a:p>
        </p:txBody>
      </p:sp>
      <p:sp>
        <p:nvSpPr>
          <p:cNvPr id="12" name="Content Placeholder 7">
            <a:extLst>
              <a:ext uri="{FF2B5EF4-FFF2-40B4-BE49-F238E27FC236}">
                <a16:creationId xmlns:a16="http://schemas.microsoft.com/office/drawing/2014/main" id="{3C53C104-C340-4445-B597-ADA10F229264}"/>
              </a:ext>
            </a:extLst>
          </p:cNvPr>
          <p:cNvSpPr>
            <a:spLocks noGrp="1"/>
          </p:cNvSpPr>
          <p:nvPr>
            <p:ph sz="quarter" idx="13"/>
          </p:nvPr>
        </p:nvSpPr>
        <p:spPr>
          <a:xfrm>
            <a:off x="4907029" y="1196975"/>
            <a:ext cx="6773796" cy="2377498"/>
          </a:xfrm>
        </p:spPr>
        <p:txBody>
          <a:bodyPr lIns="0">
            <a:noAutofit/>
          </a:bodyPr>
          <a:lstStyle>
            <a:lvl1pPr>
              <a:defRPr sz="16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7">
            <a:extLst>
              <a:ext uri="{FF2B5EF4-FFF2-40B4-BE49-F238E27FC236}">
                <a16:creationId xmlns:a16="http://schemas.microsoft.com/office/drawing/2014/main" id="{627D0DAE-E129-5445-8C07-39C5633DAD93}"/>
              </a:ext>
            </a:extLst>
          </p:cNvPr>
          <p:cNvSpPr>
            <a:spLocks noGrp="1"/>
          </p:cNvSpPr>
          <p:nvPr>
            <p:ph sz="quarter" idx="20"/>
          </p:nvPr>
        </p:nvSpPr>
        <p:spPr>
          <a:xfrm>
            <a:off x="4907029" y="3789040"/>
            <a:ext cx="6773796" cy="2377497"/>
          </a:xfrm>
        </p:spPr>
        <p:txBody>
          <a:bodyPr lIns="0">
            <a:noAutofit/>
          </a:bodyPr>
          <a:lstStyle>
            <a:lvl1pPr>
              <a:defRPr sz="16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6" name="Picture 15" descr="Lassonde | York University Logo">
            <a:extLst>
              <a:ext uri="{FF2B5EF4-FFF2-40B4-BE49-F238E27FC236}">
                <a16:creationId xmlns:a16="http://schemas.microsoft.com/office/drawing/2014/main" id="{69EE4FA3-7217-7A4C-A7AA-EA1B5B96CA32}"/>
              </a:ext>
            </a:extLst>
          </p:cNvPr>
          <p:cNvPicPr>
            <a:picLocks noChangeAspect="1"/>
          </p:cNvPicPr>
          <p:nvPr userDrawn="1"/>
        </p:nvPicPr>
        <p:blipFill>
          <a:blip r:embed="rId2"/>
          <a:srcRect/>
          <a:stretch/>
        </p:blipFill>
        <p:spPr>
          <a:xfrm>
            <a:off x="9844585" y="6380743"/>
            <a:ext cx="2086346" cy="264881"/>
          </a:xfrm>
          <a:prstGeom prst="rect">
            <a:avLst/>
          </a:prstGeom>
        </p:spPr>
      </p:pic>
    </p:spTree>
    <p:extLst>
      <p:ext uri="{BB962C8B-B14F-4D97-AF65-F5344CB8AC3E}">
        <p14:creationId xmlns:p14="http://schemas.microsoft.com/office/powerpoint/2010/main" val="2373045686"/>
      </p:ext>
    </p:extLst>
  </p:cSld>
  <p:clrMapOvr>
    <a:masterClrMapping/>
  </p:clrMapOvr>
  <p:extLst>
    <p:ext uri="{DCECCB84-F9BA-43D5-87BE-67443E8EF086}">
      <p15:sldGuideLst xmlns:p15="http://schemas.microsoft.com/office/powerpoint/2012/main">
        <p15:guide id="3" pos="316">
          <p15:clr>
            <a:srgbClr val="FBAE40"/>
          </p15:clr>
        </p15:guide>
        <p15:guide id="7" orient="horz" pos="754">
          <p15:clr>
            <a:srgbClr val="FBAE40"/>
          </p15:clr>
        </p15:guide>
        <p15:guide id="8" orient="horz" pos="2251">
          <p15:clr>
            <a:srgbClr val="FBAE40"/>
          </p15:clr>
        </p15:guide>
        <p15:guide id="9" orient="horz" pos="2387">
          <p15:clr>
            <a:srgbClr val="FBAE40"/>
          </p15:clr>
        </p15:guide>
        <p15:guide id="10" orient="horz" pos="388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eft Photo + Conten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D2718D5-9D0C-8349-B83F-55829CC37D41}"/>
              </a:ext>
            </a:extLst>
          </p:cNvPr>
          <p:cNvSpPr>
            <a:spLocks noGrp="1"/>
          </p:cNvSpPr>
          <p:nvPr>
            <p:ph type="ftr" sz="quarter" idx="10"/>
          </p:nvPr>
        </p:nvSpPr>
        <p:spPr>
          <a:xfrm>
            <a:off x="4472940" y="6304235"/>
            <a:ext cx="4805172" cy="365125"/>
          </a:xfrm>
        </p:spPr>
        <p:txBody>
          <a:bodyPr/>
          <a:lstStyle/>
          <a:p>
            <a:endParaRPr lang="en-US"/>
          </a:p>
        </p:txBody>
      </p:sp>
      <p:sp>
        <p:nvSpPr>
          <p:cNvPr id="23" name="Picture Placeholder 22">
            <a:extLst>
              <a:ext uri="{FF2B5EF4-FFF2-40B4-BE49-F238E27FC236}">
                <a16:creationId xmlns:a16="http://schemas.microsoft.com/office/drawing/2014/main" id="{10960A72-CFDD-F747-A1D3-7264486AF543}"/>
              </a:ext>
            </a:extLst>
          </p:cNvPr>
          <p:cNvSpPr>
            <a:spLocks noGrp="1"/>
          </p:cNvSpPr>
          <p:nvPr>
            <p:ph type="pic" sz="quarter" idx="18" hasCustomPrompt="1"/>
          </p:nvPr>
        </p:nvSpPr>
        <p:spPr>
          <a:xfrm>
            <a:off x="0" y="1738"/>
            <a:ext cx="4258733" cy="6856262"/>
          </a:xfrm>
          <a:custGeom>
            <a:avLst/>
            <a:gdLst>
              <a:gd name="connsiteX0" fmla="*/ 362982 w 4258733"/>
              <a:gd name="connsiteY0" fmla="*/ 357707 h 6856262"/>
              <a:gd name="connsiteX1" fmla="*/ 3914316 w 4258733"/>
              <a:gd name="connsiteY1" fmla="*/ 357707 h 6856262"/>
              <a:gd name="connsiteX2" fmla="*/ 3914316 w 4258733"/>
              <a:gd name="connsiteY2" fmla="*/ 6496176 h 6856262"/>
              <a:gd name="connsiteX3" fmla="*/ 362982 w 4258733"/>
              <a:gd name="connsiteY3" fmla="*/ 6496176 h 6856262"/>
              <a:gd name="connsiteX4" fmla="*/ 182982 w 4258733"/>
              <a:gd name="connsiteY4" fmla="*/ 177707 h 6856262"/>
              <a:gd name="connsiteX5" fmla="*/ 182982 w 4258733"/>
              <a:gd name="connsiteY5" fmla="*/ 357707 h 6856262"/>
              <a:gd name="connsiteX6" fmla="*/ 182982 w 4258733"/>
              <a:gd name="connsiteY6" fmla="*/ 6496176 h 6856262"/>
              <a:gd name="connsiteX7" fmla="*/ 182982 w 4258733"/>
              <a:gd name="connsiteY7" fmla="*/ 6676176 h 6856262"/>
              <a:gd name="connsiteX8" fmla="*/ 182982 w 4258733"/>
              <a:gd name="connsiteY8" fmla="*/ 6677040 h 6856262"/>
              <a:gd name="connsiteX9" fmla="*/ 362982 w 4258733"/>
              <a:gd name="connsiteY9" fmla="*/ 6677040 h 6856262"/>
              <a:gd name="connsiteX10" fmla="*/ 362982 w 4258733"/>
              <a:gd name="connsiteY10" fmla="*/ 6676176 h 6856262"/>
              <a:gd name="connsiteX11" fmla="*/ 3914316 w 4258733"/>
              <a:gd name="connsiteY11" fmla="*/ 6676176 h 6856262"/>
              <a:gd name="connsiteX12" fmla="*/ 3914316 w 4258733"/>
              <a:gd name="connsiteY12" fmla="*/ 6677040 h 6856262"/>
              <a:gd name="connsiteX13" fmla="*/ 4094316 w 4258733"/>
              <a:gd name="connsiteY13" fmla="*/ 6677040 h 6856262"/>
              <a:gd name="connsiteX14" fmla="*/ 4094316 w 4258733"/>
              <a:gd name="connsiteY14" fmla="*/ 6676176 h 6856262"/>
              <a:gd name="connsiteX15" fmla="*/ 4096011 w 4258733"/>
              <a:gd name="connsiteY15" fmla="*/ 6676176 h 6856262"/>
              <a:gd name="connsiteX16" fmla="*/ 4096011 w 4258733"/>
              <a:gd name="connsiteY16" fmla="*/ 6496176 h 6856262"/>
              <a:gd name="connsiteX17" fmla="*/ 4094316 w 4258733"/>
              <a:gd name="connsiteY17" fmla="*/ 6496176 h 6856262"/>
              <a:gd name="connsiteX18" fmla="*/ 4094316 w 4258733"/>
              <a:gd name="connsiteY18" fmla="*/ 357707 h 6856262"/>
              <a:gd name="connsiteX19" fmla="*/ 4096011 w 4258733"/>
              <a:gd name="connsiteY19" fmla="*/ 357707 h 6856262"/>
              <a:gd name="connsiteX20" fmla="*/ 4096011 w 4258733"/>
              <a:gd name="connsiteY20" fmla="*/ 177707 h 6856262"/>
              <a:gd name="connsiteX21" fmla="*/ 0 w 4258733"/>
              <a:gd name="connsiteY21" fmla="*/ 0 h 6856262"/>
              <a:gd name="connsiteX22" fmla="*/ 4258733 w 4258733"/>
              <a:gd name="connsiteY22" fmla="*/ 0 h 6856262"/>
              <a:gd name="connsiteX23" fmla="*/ 4258733 w 4258733"/>
              <a:gd name="connsiteY23" fmla="*/ 6856262 h 6856262"/>
              <a:gd name="connsiteX24" fmla="*/ 0 w 4258733"/>
              <a:gd name="connsiteY24" fmla="*/ 6856262 h 685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258733" h="6856262">
                <a:moveTo>
                  <a:pt x="362982" y="357707"/>
                </a:moveTo>
                <a:lnTo>
                  <a:pt x="3914316" y="357707"/>
                </a:lnTo>
                <a:lnTo>
                  <a:pt x="3914316" y="6496176"/>
                </a:lnTo>
                <a:lnTo>
                  <a:pt x="362982" y="6496176"/>
                </a:lnTo>
                <a:close/>
                <a:moveTo>
                  <a:pt x="182982" y="177707"/>
                </a:moveTo>
                <a:lnTo>
                  <a:pt x="182982" y="357707"/>
                </a:lnTo>
                <a:lnTo>
                  <a:pt x="182982" y="6496176"/>
                </a:lnTo>
                <a:lnTo>
                  <a:pt x="182982" y="6676176"/>
                </a:lnTo>
                <a:lnTo>
                  <a:pt x="182982" y="6677040"/>
                </a:lnTo>
                <a:lnTo>
                  <a:pt x="362982" y="6677040"/>
                </a:lnTo>
                <a:lnTo>
                  <a:pt x="362982" y="6676176"/>
                </a:lnTo>
                <a:lnTo>
                  <a:pt x="3914316" y="6676176"/>
                </a:lnTo>
                <a:lnTo>
                  <a:pt x="3914316" y="6677040"/>
                </a:lnTo>
                <a:lnTo>
                  <a:pt x="4094316" y="6677040"/>
                </a:lnTo>
                <a:lnTo>
                  <a:pt x="4094316" y="6676176"/>
                </a:lnTo>
                <a:lnTo>
                  <a:pt x="4096011" y="6676176"/>
                </a:lnTo>
                <a:lnTo>
                  <a:pt x="4096011" y="6496176"/>
                </a:lnTo>
                <a:lnTo>
                  <a:pt x="4094316" y="6496176"/>
                </a:lnTo>
                <a:lnTo>
                  <a:pt x="4094316" y="357707"/>
                </a:lnTo>
                <a:lnTo>
                  <a:pt x="4096011" y="357707"/>
                </a:lnTo>
                <a:lnTo>
                  <a:pt x="4096011" y="177707"/>
                </a:lnTo>
                <a:close/>
                <a:moveTo>
                  <a:pt x="0" y="0"/>
                </a:moveTo>
                <a:lnTo>
                  <a:pt x="4258733" y="0"/>
                </a:lnTo>
                <a:lnTo>
                  <a:pt x="4258733" y="6856262"/>
                </a:lnTo>
                <a:lnTo>
                  <a:pt x="0" y="6856262"/>
                </a:lnTo>
                <a:close/>
              </a:path>
            </a:pathLst>
          </a:custGeom>
        </p:spPr>
        <p:txBody>
          <a:bodyPr wrap="square" bIns="180000" anchor="ctr">
            <a:noAutofit/>
          </a:bodyPr>
          <a:lstStyle>
            <a:lvl1pPr algn="ctr">
              <a:defRPr sz="1600" b="0" i="0">
                <a:solidFill>
                  <a:schemeClr val="tx1"/>
                </a:solidFill>
                <a:latin typeface="IBM Plex Sans" panose="020B0503050203000203" pitchFamily="34" charset="0"/>
              </a:defRPr>
            </a:lvl1pPr>
          </a:lstStyle>
          <a:p>
            <a:r>
              <a:rPr lang="en-US"/>
              <a:t>Drag and drop photo onto slide</a:t>
            </a:r>
            <a:br>
              <a:rPr lang="en-US"/>
            </a:br>
            <a:r>
              <a:rPr lang="en-US"/>
              <a:t>to add image here</a:t>
            </a:r>
          </a:p>
        </p:txBody>
      </p:sp>
      <p:sp>
        <p:nvSpPr>
          <p:cNvPr id="2" name="Title 1">
            <a:extLst>
              <a:ext uri="{FF2B5EF4-FFF2-40B4-BE49-F238E27FC236}">
                <a16:creationId xmlns:a16="http://schemas.microsoft.com/office/drawing/2014/main" id="{3D33E130-96B9-2A4D-8ECC-62AAABB506C6}"/>
              </a:ext>
            </a:extLst>
          </p:cNvPr>
          <p:cNvSpPr>
            <a:spLocks noGrp="1"/>
          </p:cNvSpPr>
          <p:nvPr>
            <p:ph type="title"/>
          </p:nvPr>
        </p:nvSpPr>
        <p:spPr>
          <a:xfrm>
            <a:off x="4478866" y="225425"/>
            <a:ext cx="7197753" cy="720000"/>
          </a:xfrm>
        </p:spPr>
        <p:txBody>
          <a:bodyPr/>
          <a:lstStyle/>
          <a:p>
            <a:r>
              <a:rPr lang="en-US"/>
              <a:t>Click to edit Master title style</a:t>
            </a:r>
          </a:p>
        </p:txBody>
      </p:sp>
      <p:sp>
        <p:nvSpPr>
          <p:cNvPr id="7" name="Content Placeholder 7">
            <a:extLst>
              <a:ext uri="{FF2B5EF4-FFF2-40B4-BE49-F238E27FC236}">
                <a16:creationId xmlns:a16="http://schemas.microsoft.com/office/drawing/2014/main" id="{9D18FA23-2CD1-AD41-99C8-1AC86935DDEF}"/>
              </a:ext>
            </a:extLst>
          </p:cNvPr>
          <p:cNvSpPr>
            <a:spLocks noGrp="1"/>
          </p:cNvSpPr>
          <p:nvPr>
            <p:ph sz="quarter" idx="13"/>
          </p:nvPr>
        </p:nvSpPr>
        <p:spPr>
          <a:xfrm>
            <a:off x="4478866" y="1268412"/>
            <a:ext cx="7201959" cy="4897437"/>
          </a:xfrm>
        </p:spPr>
        <p:txBody>
          <a:bodyPr lIns="0">
            <a:noAutofit/>
          </a:bodyPr>
          <a:lstStyle>
            <a:lvl1pPr>
              <a:defRPr sz="16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Freeform 18">
            <a:extLst>
              <a:ext uri="{FF2B5EF4-FFF2-40B4-BE49-F238E27FC236}">
                <a16:creationId xmlns:a16="http://schemas.microsoft.com/office/drawing/2014/main" id="{43A43FB6-03C7-CC41-BCE9-0DF5F24BF3CB}"/>
              </a:ext>
            </a:extLst>
          </p:cNvPr>
          <p:cNvSpPr/>
          <p:nvPr userDrawn="1"/>
        </p:nvSpPr>
        <p:spPr>
          <a:xfrm>
            <a:off x="182982" y="179445"/>
            <a:ext cx="3913029" cy="6499333"/>
          </a:xfrm>
          <a:custGeom>
            <a:avLst/>
            <a:gdLst>
              <a:gd name="connsiteX0" fmla="*/ 180000 w 3913029"/>
              <a:gd name="connsiteY0" fmla="*/ 180000 h 6499333"/>
              <a:gd name="connsiteX1" fmla="*/ 180000 w 3913029"/>
              <a:gd name="connsiteY1" fmla="*/ 6318469 h 6499333"/>
              <a:gd name="connsiteX2" fmla="*/ 3731334 w 3913029"/>
              <a:gd name="connsiteY2" fmla="*/ 6318469 h 6499333"/>
              <a:gd name="connsiteX3" fmla="*/ 3731334 w 3913029"/>
              <a:gd name="connsiteY3" fmla="*/ 180000 h 6499333"/>
              <a:gd name="connsiteX4" fmla="*/ 0 w 3913029"/>
              <a:gd name="connsiteY4" fmla="*/ 0 h 6499333"/>
              <a:gd name="connsiteX5" fmla="*/ 3913029 w 3913029"/>
              <a:gd name="connsiteY5" fmla="*/ 0 h 6499333"/>
              <a:gd name="connsiteX6" fmla="*/ 3913029 w 3913029"/>
              <a:gd name="connsiteY6" fmla="*/ 180000 h 6499333"/>
              <a:gd name="connsiteX7" fmla="*/ 3911334 w 3913029"/>
              <a:gd name="connsiteY7" fmla="*/ 180000 h 6499333"/>
              <a:gd name="connsiteX8" fmla="*/ 3911334 w 3913029"/>
              <a:gd name="connsiteY8" fmla="*/ 6318469 h 6499333"/>
              <a:gd name="connsiteX9" fmla="*/ 3913029 w 3913029"/>
              <a:gd name="connsiteY9" fmla="*/ 6318469 h 6499333"/>
              <a:gd name="connsiteX10" fmla="*/ 3913029 w 3913029"/>
              <a:gd name="connsiteY10" fmla="*/ 6498469 h 6499333"/>
              <a:gd name="connsiteX11" fmla="*/ 3911334 w 3913029"/>
              <a:gd name="connsiteY11" fmla="*/ 6498469 h 6499333"/>
              <a:gd name="connsiteX12" fmla="*/ 3911334 w 3913029"/>
              <a:gd name="connsiteY12" fmla="*/ 6499333 h 6499333"/>
              <a:gd name="connsiteX13" fmla="*/ 3731334 w 3913029"/>
              <a:gd name="connsiteY13" fmla="*/ 6499333 h 6499333"/>
              <a:gd name="connsiteX14" fmla="*/ 3731334 w 3913029"/>
              <a:gd name="connsiteY14" fmla="*/ 6498469 h 6499333"/>
              <a:gd name="connsiteX15" fmla="*/ 180000 w 3913029"/>
              <a:gd name="connsiteY15" fmla="*/ 6498469 h 6499333"/>
              <a:gd name="connsiteX16" fmla="*/ 180000 w 3913029"/>
              <a:gd name="connsiteY16" fmla="*/ 6499333 h 6499333"/>
              <a:gd name="connsiteX17" fmla="*/ 0 w 3913029"/>
              <a:gd name="connsiteY17" fmla="*/ 6499333 h 6499333"/>
              <a:gd name="connsiteX18" fmla="*/ 0 w 3913029"/>
              <a:gd name="connsiteY18" fmla="*/ 6498469 h 6499333"/>
              <a:gd name="connsiteX19" fmla="*/ 0 w 3913029"/>
              <a:gd name="connsiteY19" fmla="*/ 6318469 h 6499333"/>
              <a:gd name="connsiteX20" fmla="*/ 0 w 3913029"/>
              <a:gd name="connsiteY20" fmla="*/ 180000 h 6499333"/>
              <a:gd name="connsiteX21" fmla="*/ 0 w 3913029"/>
              <a:gd name="connsiteY21" fmla="*/ 180000 h 6499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13029" h="6499333">
                <a:moveTo>
                  <a:pt x="180000" y="180000"/>
                </a:moveTo>
                <a:lnTo>
                  <a:pt x="180000" y="6318469"/>
                </a:lnTo>
                <a:lnTo>
                  <a:pt x="3731334" y="6318469"/>
                </a:lnTo>
                <a:lnTo>
                  <a:pt x="3731334" y="180000"/>
                </a:lnTo>
                <a:close/>
                <a:moveTo>
                  <a:pt x="0" y="0"/>
                </a:moveTo>
                <a:lnTo>
                  <a:pt x="3913029" y="0"/>
                </a:lnTo>
                <a:lnTo>
                  <a:pt x="3913029" y="180000"/>
                </a:lnTo>
                <a:lnTo>
                  <a:pt x="3911334" y="180000"/>
                </a:lnTo>
                <a:lnTo>
                  <a:pt x="3911334" y="6318469"/>
                </a:lnTo>
                <a:lnTo>
                  <a:pt x="3913029" y="6318469"/>
                </a:lnTo>
                <a:lnTo>
                  <a:pt x="3913029" y="6498469"/>
                </a:lnTo>
                <a:lnTo>
                  <a:pt x="3911334" y="6498469"/>
                </a:lnTo>
                <a:lnTo>
                  <a:pt x="3911334" y="6499333"/>
                </a:lnTo>
                <a:lnTo>
                  <a:pt x="3731334" y="6499333"/>
                </a:lnTo>
                <a:lnTo>
                  <a:pt x="3731334" y="6498469"/>
                </a:lnTo>
                <a:lnTo>
                  <a:pt x="180000" y="6498469"/>
                </a:lnTo>
                <a:lnTo>
                  <a:pt x="180000" y="6499333"/>
                </a:lnTo>
                <a:lnTo>
                  <a:pt x="0" y="6499333"/>
                </a:lnTo>
                <a:lnTo>
                  <a:pt x="0" y="6498469"/>
                </a:lnTo>
                <a:lnTo>
                  <a:pt x="0" y="6318469"/>
                </a:lnTo>
                <a:lnTo>
                  <a:pt x="0" y="180000"/>
                </a:lnTo>
                <a:lnTo>
                  <a:pt x="0" y="180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0" name="Group 19">
            <a:extLst>
              <a:ext uri="{FF2B5EF4-FFF2-40B4-BE49-F238E27FC236}">
                <a16:creationId xmlns:a16="http://schemas.microsoft.com/office/drawing/2014/main" id="{FD4B6989-F90F-3540-B459-E0BE32A07163}"/>
              </a:ext>
            </a:extLst>
          </p:cNvPr>
          <p:cNvGrpSpPr/>
          <p:nvPr userDrawn="1"/>
        </p:nvGrpSpPr>
        <p:grpSpPr>
          <a:xfrm>
            <a:off x="12087188" y="-254000"/>
            <a:ext cx="2167267" cy="2173235"/>
            <a:chOff x="12087188" y="-254000"/>
            <a:chExt cx="2167267" cy="2173235"/>
          </a:xfrm>
        </p:grpSpPr>
        <p:sp>
          <p:nvSpPr>
            <p:cNvPr id="21" name="Rectangle 20">
              <a:extLst>
                <a:ext uri="{FF2B5EF4-FFF2-40B4-BE49-F238E27FC236}">
                  <a16:creationId xmlns:a16="http://schemas.microsoft.com/office/drawing/2014/main" id="{37D2173E-D878-4740-90EB-CA07169DA88F}"/>
                </a:ext>
              </a:extLst>
            </p:cNvPr>
            <p:cNvSpPr/>
            <p:nvPr userDrawn="1"/>
          </p:nvSpPr>
          <p:spPr>
            <a:xfrm>
              <a:off x="12254204" y="199076"/>
              <a:ext cx="2000251" cy="17201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2" name="Rectangle 21">
              <a:extLst>
                <a:ext uri="{FF2B5EF4-FFF2-40B4-BE49-F238E27FC236}">
                  <a16:creationId xmlns:a16="http://schemas.microsoft.com/office/drawing/2014/main" id="{4CED0850-027D-4E45-B12D-7FB26A0F98AC}"/>
                </a:ext>
              </a:extLst>
            </p:cNvPr>
            <p:cNvSpPr/>
            <p:nvPr userDrawn="1"/>
          </p:nvSpPr>
          <p:spPr>
            <a:xfrm>
              <a:off x="12254204" y="-254000"/>
              <a:ext cx="2000251" cy="4906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4" name="Right Triangle 23">
              <a:extLst>
                <a:ext uri="{FF2B5EF4-FFF2-40B4-BE49-F238E27FC236}">
                  <a16:creationId xmlns:a16="http://schemas.microsoft.com/office/drawing/2014/main" id="{CD2A2308-A29F-F24B-9343-825F7C12ECFF}"/>
                </a:ext>
              </a:extLst>
            </p:cNvPr>
            <p:cNvSpPr/>
            <p:nvPr userDrawn="1"/>
          </p:nvSpPr>
          <p:spPr>
            <a:xfrm flipH="1">
              <a:off x="12087188" y="-254000"/>
              <a:ext cx="174111" cy="216371"/>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5" name="TextBox 24">
              <a:extLst>
                <a:ext uri="{FF2B5EF4-FFF2-40B4-BE49-F238E27FC236}">
                  <a16:creationId xmlns:a16="http://schemas.microsoft.com/office/drawing/2014/main" id="{3816774A-34AD-5B46-885F-33D516C7EEBA}"/>
                </a:ext>
              </a:extLst>
            </p:cNvPr>
            <p:cNvSpPr txBox="1"/>
            <p:nvPr userDrawn="1"/>
          </p:nvSpPr>
          <p:spPr>
            <a:xfrm>
              <a:off x="12483865" y="-163571"/>
              <a:ext cx="1211790" cy="307777"/>
            </a:xfrm>
            <a:prstGeom prst="rect">
              <a:avLst/>
            </a:prstGeom>
            <a:noFill/>
          </p:spPr>
          <p:txBody>
            <a:bodyPr wrap="square" rtlCol="0">
              <a:spAutoFit/>
            </a:bodyPr>
            <a:lstStyle/>
            <a:p>
              <a:r>
                <a:rPr lang="en-US" sz="1400" b="0" i="0">
                  <a:solidFill>
                    <a:schemeClr val="bg1"/>
                  </a:solidFill>
                  <a:latin typeface="IBM Plex Sans Medium" panose="020B0503050203000203" pitchFamily="34" charset="0"/>
                  <a:ea typeface="Roboto" charset="0"/>
                  <a:cs typeface="Roboto" charset="0"/>
                </a:rPr>
                <a:t>SLIDE</a:t>
              </a:r>
              <a:r>
                <a:rPr lang="en-US" sz="1400" b="0" i="0" baseline="0">
                  <a:solidFill>
                    <a:schemeClr val="bg1"/>
                  </a:solidFill>
                  <a:latin typeface="IBM Plex Sans Medium" panose="020B0503050203000203" pitchFamily="34" charset="0"/>
                  <a:ea typeface="Roboto" charset="0"/>
                  <a:cs typeface="Roboto" charset="0"/>
                </a:rPr>
                <a:t> TIPS</a:t>
              </a:r>
              <a:endParaRPr lang="en-US" sz="1400" b="0" i="0">
                <a:solidFill>
                  <a:schemeClr val="bg1"/>
                </a:solidFill>
                <a:latin typeface="IBM Plex Sans Medium" panose="020B0503050203000203" pitchFamily="34" charset="0"/>
                <a:ea typeface="Roboto" charset="0"/>
                <a:cs typeface="Roboto" charset="0"/>
              </a:endParaRPr>
            </a:p>
          </p:txBody>
        </p:sp>
        <p:sp>
          <p:nvSpPr>
            <p:cNvPr id="26" name="TextBox 25">
              <a:extLst>
                <a:ext uri="{FF2B5EF4-FFF2-40B4-BE49-F238E27FC236}">
                  <a16:creationId xmlns:a16="http://schemas.microsoft.com/office/drawing/2014/main" id="{5996C894-1126-CC4E-B48F-FABE58430EC9}"/>
                </a:ext>
              </a:extLst>
            </p:cNvPr>
            <p:cNvSpPr txBox="1"/>
            <p:nvPr userDrawn="1"/>
          </p:nvSpPr>
          <p:spPr>
            <a:xfrm>
              <a:off x="12335975" y="461901"/>
              <a:ext cx="1797275" cy="1417141"/>
            </a:xfrm>
            <a:prstGeom prst="rect">
              <a:avLst/>
            </a:prstGeom>
            <a:noFill/>
          </p:spPr>
          <p:txBody>
            <a:bodyPr wrap="square" rtlCol="0">
              <a:noAutofit/>
            </a:bodyPr>
            <a:lstStyle/>
            <a:p>
              <a:pPr marL="96838" indent="-96838">
                <a:spcAft>
                  <a:spcPts val="600"/>
                </a:spcAft>
                <a:buClr>
                  <a:schemeClr val="accent1"/>
                </a:buClr>
                <a:buFont typeface="Wingdings" charset="2"/>
                <a:buChar char="§"/>
              </a:pPr>
              <a:r>
                <a:rPr lang="en-US" sz="900" b="0" i="0">
                  <a:solidFill>
                    <a:schemeClr val="tx1">
                      <a:lumMod val="75000"/>
                      <a:lumOff val="25000"/>
                    </a:schemeClr>
                  </a:solidFill>
                  <a:latin typeface="IBM Plex Sans" panose="020B0503050203000203" pitchFamily="34" charset="77"/>
                  <a:ea typeface="Roboto" charset="0"/>
                  <a:cs typeface="Roboto" charset="0"/>
                </a:rPr>
                <a:t>To add a photo, drag a photo onto the slide or click the icon in the placeholder to browse for your image.</a:t>
              </a:r>
            </a:p>
            <a:p>
              <a:pPr marL="96838" indent="-96838">
                <a:spcAft>
                  <a:spcPts val="600"/>
                </a:spcAft>
                <a:buClr>
                  <a:schemeClr val="accent1"/>
                </a:buClr>
                <a:buFont typeface="Wingdings" charset="2"/>
                <a:buChar char="§"/>
              </a:pPr>
              <a:r>
                <a:rPr lang="en-US" sz="900" b="0" i="0" kern="1200">
                  <a:solidFill>
                    <a:schemeClr val="tx1">
                      <a:lumMod val="75000"/>
                      <a:lumOff val="25000"/>
                    </a:schemeClr>
                  </a:solidFill>
                  <a:latin typeface="IBM Plex Sans" panose="020B0503050203000203" pitchFamily="34" charset="77"/>
                  <a:ea typeface="Roboto" charset="0"/>
                  <a:cs typeface="Arial" charset="0"/>
                </a:rPr>
                <a:t>To change the image, delete the existing image to reset the photo placeholder functionality.</a:t>
              </a:r>
            </a:p>
          </p:txBody>
        </p:sp>
      </p:grpSp>
      <p:grpSp>
        <p:nvGrpSpPr>
          <p:cNvPr id="27" name="Group 26">
            <a:extLst>
              <a:ext uri="{FF2B5EF4-FFF2-40B4-BE49-F238E27FC236}">
                <a16:creationId xmlns:a16="http://schemas.microsoft.com/office/drawing/2014/main" id="{D42DE9D7-90CC-8047-8F7B-835D25D3B0E1}"/>
              </a:ext>
            </a:extLst>
          </p:cNvPr>
          <p:cNvGrpSpPr/>
          <p:nvPr userDrawn="1"/>
        </p:nvGrpSpPr>
        <p:grpSpPr>
          <a:xfrm>
            <a:off x="12192000" y="-947342"/>
            <a:ext cx="2427514" cy="605550"/>
            <a:chOff x="12192000" y="-947342"/>
            <a:chExt cx="2427514" cy="605550"/>
          </a:xfrm>
        </p:grpSpPr>
        <p:sp>
          <p:nvSpPr>
            <p:cNvPr id="28" name="TextBox 27">
              <a:extLst>
                <a:ext uri="{FF2B5EF4-FFF2-40B4-BE49-F238E27FC236}">
                  <a16:creationId xmlns:a16="http://schemas.microsoft.com/office/drawing/2014/main" id="{1DC16862-5469-E448-AEB8-7C21763B1CF5}"/>
                </a:ext>
              </a:extLst>
            </p:cNvPr>
            <p:cNvSpPr txBox="1"/>
            <p:nvPr userDrawn="1"/>
          </p:nvSpPr>
          <p:spPr>
            <a:xfrm>
              <a:off x="12192000" y="-947342"/>
              <a:ext cx="2144486" cy="605550"/>
            </a:xfrm>
            <a:prstGeom prst="rect">
              <a:avLst/>
            </a:prstGeom>
            <a:noFill/>
          </p:spPr>
          <p:txBody>
            <a:bodyPr wrap="square" rtlCol="0">
              <a:spAutoFit/>
            </a:bodyPr>
            <a:lstStyle/>
            <a:p>
              <a:pPr>
                <a:lnSpc>
                  <a:spcPct val="90000"/>
                </a:lnSpc>
                <a:spcAft>
                  <a:spcPts val="200"/>
                </a:spcAft>
              </a:pPr>
              <a:r>
                <a:rPr lang="en-US" sz="1000" b="0" i="0">
                  <a:solidFill>
                    <a:schemeClr val="tx1"/>
                  </a:solidFill>
                  <a:latin typeface="IBM Plex Sans Medium" panose="020B0503050203000203" pitchFamily="34" charset="0"/>
                  <a:ea typeface="Roboto" charset="0"/>
                  <a:cs typeface="Roboto" charset="0"/>
                </a:rPr>
                <a:t>To remove slide tips,</a:t>
              </a:r>
            </a:p>
            <a:p>
              <a:pPr>
                <a:lnSpc>
                  <a:spcPct val="90000"/>
                </a:lnSpc>
                <a:spcAft>
                  <a:spcPts val="400"/>
                </a:spcAft>
              </a:pPr>
              <a:r>
                <a:rPr lang="en-US" sz="1000" b="0" i="0">
                  <a:solidFill>
                    <a:schemeClr val="tx1"/>
                  </a:solidFill>
                  <a:latin typeface="IBM Plex Sans Medium" panose="020B0503050203000203" pitchFamily="34" charset="0"/>
                  <a:ea typeface="Roboto" charset="0"/>
                  <a:cs typeface="Roboto" charset="0"/>
                </a:rPr>
                <a:t>click View &gt; Slide Master.</a:t>
              </a:r>
            </a:p>
            <a:p>
              <a:pPr>
                <a:lnSpc>
                  <a:spcPct val="90000"/>
                </a:lnSpc>
                <a:spcAft>
                  <a:spcPts val="200"/>
                </a:spcAft>
              </a:pPr>
              <a:r>
                <a:rPr lang="en-US" sz="1000" b="0" i="0">
                  <a:solidFill>
                    <a:schemeClr val="tx1"/>
                  </a:solidFill>
                  <a:latin typeface="IBM Plex Sans Medium" panose="020B0503050203000203" pitchFamily="34" charset="0"/>
                  <a:ea typeface="Roboto" charset="0"/>
                  <a:cs typeface="Roboto" charset="0"/>
                </a:rPr>
                <a:t>After removing, click ‘X’ to exit.  </a:t>
              </a:r>
            </a:p>
          </p:txBody>
        </p:sp>
        <p:pic>
          <p:nvPicPr>
            <p:cNvPr id="29" name="Picture 28">
              <a:extLst>
                <a:ext uri="{FF2B5EF4-FFF2-40B4-BE49-F238E27FC236}">
                  <a16:creationId xmlns:a16="http://schemas.microsoft.com/office/drawing/2014/main" id="{2F7B01E6-D212-7445-9084-4B465A1B82B3}"/>
                </a:ext>
              </a:extLst>
            </p:cNvPr>
            <p:cNvPicPr>
              <a:picLocks noChangeAspect="1"/>
            </p:cNvPicPr>
            <p:nvPr userDrawn="1"/>
          </p:nvPicPr>
          <p:blipFill>
            <a:blip r:embed="rId2"/>
            <a:stretch>
              <a:fillRect/>
            </a:stretch>
          </p:blipFill>
          <p:spPr>
            <a:xfrm>
              <a:off x="14291128" y="-853006"/>
              <a:ext cx="328386" cy="446605"/>
            </a:xfrm>
            <a:prstGeom prst="rect">
              <a:avLst/>
            </a:prstGeom>
            <a:ln>
              <a:solidFill>
                <a:schemeClr val="accent6"/>
              </a:solidFill>
            </a:ln>
          </p:spPr>
        </p:pic>
      </p:grpSp>
      <p:sp>
        <p:nvSpPr>
          <p:cNvPr id="17" name="Colour Pillar">
            <a:extLst>
              <a:ext uri="{FF2B5EF4-FFF2-40B4-BE49-F238E27FC236}">
                <a16:creationId xmlns:a16="http://schemas.microsoft.com/office/drawing/2014/main" id="{0FBB6323-1821-3B4F-9A28-841F944296D5}"/>
              </a:ext>
            </a:extLst>
          </p:cNvPr>
          <p:cNvSpPr/>
          <p:nvPr userDrawn="1"/>
        </p:nvSpPr>
        <p:spPr>
          <a:xfrm>
            <a:off x="180000" y="360000"/>
            <a:ext cx="183600" cy="6138000"/>
          </a:xfrm>
          <a:prstGeom prst="rect">
            <a:avLst/>
          </a:prstGeom>
          <a:solidFill>
            <a:schemeClr val="accent3"/>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18" name="Picture 17" descr="Lassonde | York University Logo">
            <a:extLst>
              <a:ext uri="{FF2B5EF4-FFF2-40B4-BE49-F238E27FC236}">
                <a16:creationId xmlns:a16="http://schemas.microsoft.com/office/drawing/2014/main" id="{2B89E1C3-6EA8-964C-9063-F2E763D8DE09}"/>
              </a:ext>
            </a:extLst>
          </p:cNvPr>
          <p:cNvPicPr>
            <a:picLocks noChangeAspect="1"/>
          </p:cNvPicPr>
          <p:nvPr userDrawn="1"/>
        </p:nvPicPr>
        <p:blipFill>
          <a:blip r:embed="rId3"/>
          <a:srcRect/>
          <a:stretch/>
        </p:blipFill>
        <p:spPr>
          <a:xfrm>
            <a:off x="9844585" y="6380743"/>
            <a:ext cx="2086346" cy="264881"/>
          </a:xfrm>
          <a:prstGeom prst="rect">
            <a:avLst/>
          </a:prstGeom>
        </p:spPr>
      </p:pic>
    </p:spTree>
    <p:extLst>
      <p:ext uri="{BB962C8B-B14F-4D97-AF65-F5344CB8AC3E}">
        <p14:creationId xmlns:p14="http://schemas.microsoft.com/office/powerpoint/2010/main" val="1768068547"/>
      </p:ext>
    </p:extLst>
  </p:cSld>
  <p:clrMapOvr>
    <a:masterClrMapping/>
  </p:clrMapOvr>
  <p:extLst>
    <p:ext uri="{DCECCB84-F9BA-43D5-87BE-67443E8EF086}">
      <p15:sldGuideLst xmlns:p15="http://schemas.microsoft.com/office/powerpoint/2012/main">
        <p15:guide id="3" pos="2819">
          <p15:clr>
            <a:srgbClr val="FBAE40"/>
          </p15:clr>
        </p15:guide>
        <p15:guide id="4" pos="7363">
          <p15:clr>
            <a:srgbClr val="FBAE40"/>
          </p15:clr>
        </p15:guide>
        <p15:guide id="8" orient="horz" pos="388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ight Photo + Conten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D2718D5-9D0C-8349-B83F-55829CC37D41}"/>
              </a:ext>
            </a:extLst>
          </p:cNvPr>
          <p:cNvSpPr>
            <a:spLocks noGrp="1"/>
          </p:cNvSpPr>
          <p:nvPr>
            <p:ph type="ftr" sz="quarter" idx="10"/>
          </p:nvPr>
        </p:nvSpPr>
        <p:spPr>
          <a:xfrm>
            <a:off x="1004465" y="6304235"/>
            <a:ext cx="6722215" cy="365125"/>
          </a:xfrm>
        </p:spPr>
        <p:txBody>
          <a:bodyPr/>
          <a:lstStyle/>
          <a:p>
            <a:endParaRPr lang="en-US"/>
          </a:p>
        </p:txBody>
      </p:sp>
      <p:sp>
        <p:nvSpPr>
          <p:cNvPr id="4" name="Slide Number Placeholder 3">
            <a:extLst>
              <a:ext uri="{FF2B5EF4-FFF2-40B4-BE49-F238E27FC236}">
                <a16:creationId xmlns:a16="http://schemas.microsoft.com/office/drawing/2014/main" id="{936E8C51-D1B6-3643-AD72-C9F9FFBE28EB}"/>
              </a:ext>
            </a:extLst>
          </p:cNvPr>
          <p:cNvSpPr>
            <a:spLocks noGrp="1"/>
          </p:cNvSpPr>
          <p:nvPr>
            <p:ph type="sldNum" sz="quarter" idx="11"/>
          </p:nvPr>
        </p:nvSpPr>
        <p:spPr/>
        <p:txBody>
          <a:bodyPr/>
          <a:lstStyle/>
          <a:p>
            <a:fld id="{5B64C28E-966E-6B4A-816A-311B7D0A2E6D}" type="slidenum">
              <a:rPr lang="en-US" smtClean="0"/>
              <a:pPr/>
              <a:t>‹#›</a:t>
            </a:fld>
            <a:endParaRPr lang="en-US"/>
          </a:p>
        </p:txBody>
      </p:sp>
      <p:sp>
        <p:nvSpPr>
          <p:cNvPr id="2" name="Title 1">
            <a:extLst>
              <a:ext uri="{FF2B5EF4-FFF2-40B4-BE49-F238E27FC236}">
                <a16:creationId xmlns:a16="http://schemas.microsoft.com/office/drawing/2014/main" id="{3D33E130-96B9-2A4D-8ECC-62AAABB506C6}"/>
              </a:ext>
            </a:extLst>
          </p:cNvPr>
          <p:cNvSpPr>
            <a:spLocks noGrp="1"/>
          </p:cNvSpPr>
          <p:nvPr>
            <p:ph type="title"/>
          </p:nvPr>
        </p:nvSpPr>
        <p:spPr>
          <a:xfrm>
            <a:off x="519641" y="225425"/>
            <a:ext cx="7197753" cy="720000"/>
          </a:xfrm>
        </p:spPr>
        <p:txBody>
          <a:bodyPr/>
          <a:lstStyle/>
          <a:p>
            <a:r>
              <a:rPr lang="en-US"/>
              <a:t>Click to edit Master title style</a:t>
            </a:r>
          </a:p>
        </p:txBody>
      </p:sp>
      <p:sp>
        <p:nvSpPr>
          <p:cNvPr id="9" name="Picture Placeholder 8">
            <a:extLst>
              <a:ext uri="{FF2B5EF4-FFF2-40B4-BE49-F238E27FC236}">
                <a16:creationId xmlns:a16="http://schemas.microsoft.com/office/drawing/2014/main" id="{18B73989-1E96-2A4E-8D17-EFA6D8591E1A}"/>
              </a:ext>
            </a:extLst>
          </p:cNvPr>
          <p:cNvSpPr>
            <a:spLocks noGrp="1"/>
          </p:cNvSpPr>
          <p:nvPr>
            <p:ph type="pic" sz="quarter" idx="18" hasCustomPrompt="1"/>
          </p:nvPr>
        </p:nvSpPr>
        <p:spPr>
          <a:xfrm>
            <a:off x="7933267" y="1738"/>
            <a:ext cx="4258733" cy="6856262"/>
          </a:xfrm>
          <a:custGeom>
            <a:avLst/>
            <a:gdLst>
              <a:gd name="connsiteX0" fmla="*/ 362982 w 4258733"/>
              <a:gd name="connsiteY0" fmla="*/ 357707 h 6856262"/>
              <a:gd name="connsiteX1" fmla="*/ 3914316 w 4258733"/>
              <a:gd name="connsiteY1" fmla="*/ 357707 h 6856262"/>
              <a:gd name="connsiteX2" fmla="*/ 3914316 w 4258733"/>
              <a:gd name="connsiteY2" fmla="*/ 6496176 h 6856262"/>
              <a:gd name="connsiteX3" fmla="*/ 362982 w 4258733"/>
              <a:gd name="connsiteY3" fmla="*/ 6496176 h 6856262"/>
              <a:gd name="connsiteX4" fmla="*/ 182982 w 4258733"/>
              <a:gd name="connsiteY4" fmla="*/ 177707 h 6856262"/>
              <a:gd name="connsiteX5" fmla="*/ 182982 w 4258733"/>
              <a:gd name="connsiteY5" fmla="*/ 357707 h 6856262"/>
              <a:gd name="connsiteX6" fmla="*/ 182982 w 4258733"/>
              <a:gd name="connsiteY6" fmla="*/ 6496176 h 6856262"/>
              <a:gd name="connsiteX7" fmla="*/ 182982 w 4258733"/>
              <a:gd name="connsiteY7" fmla="*/ 6676176 h 6856262"/>
              <a:gd name="connsiteX8" fmla="*/ 182982 w 4258733"/>
              <a:gd name="connsiteY8" fmla="*/ 6677040 h 6856262"/>
              <a:gd name="connsiteX9" fmla="*/ 362982 w 4258733"/>
              <a:gd name="connsiteY9" fmla="*/ 6677040 h 6856262"/>
              <a:gd name="connsiteX10" fmla="*/ 362982 w 4258733"/>
              <a:gd name="connsiteY10" fmla="*/ 6676176 h 6856262"/>
              <a:gd name="connsiteX11" fmla="*/ 3914316 w 4258733"/>
              <a:gd name="connsiteY11" fmla="*/ 6676176 h 6856262"/>
              <a:gd name="connsiteX12" fmla="*/ 3914316 w 4258733"/>
              <a:gd name="connsiteY12" fmla="*/ 6677040 h 6856262"/>
              <a:gd name="connsiteX13" fmla="*/ 4094316 w 4258733"/>
              <a:gd name="connsiteY13" fmla="*/ 6677040 h 6856262"/>
              <a:gd name="connsiteX14" fmla="*/ 4094316 w 4258733"/>
              <a:gd name="connsiteY14" fmla="*/ 6676176 h 6856262"/>
              <a:gd name="connsiteX15" fmla="*/ 4096011 w 4258733"/>
              <a:gd name="connsiteY15" fmla="*/ 6676176 h 6856262"/>
              <a:gd name="connsiteX16" fmla="*/ 4096011 w 4258733"/>
              <a:gd name="connsiteY16" fmla="*/ 6496176 h 6856262"/>
              <a:gd name="connsiteX17" fmla="*/ 4094316 w 4258733"/>
              <a:gd name="connsiteY17" fmla="*/ 6496176 h 6856262"/>
              <a:gd name="connsiteX18" fmla="*/ 4094316 w 4258733"/>
              <a:gd name="connsiteY18" fmla="*/ 357707 h 6856262"/>
              <a:gd name="connsiteX19" fmla="*/ 4096011 w 4258733"/>
              <a:gd name="connsiteY19" fmla="*/ 357707 h 6856262"/>
              <a:gd name="connsiteX20" fmla="*/ 4096011 w 4258733"/>
              <a:gd name="connsiteY20" fmla="*/ 177707 h 6856262"/>
              <a:gd name="connsiteX21" fmla="*/ 0 w 4258733"/>
              <a:gd name="connsiteY21" fmla="*/ 0 h 6856262"/>
              <a:gd name="connsiteX22" fmla="*/ 4258733 w 4258733"/>
              <a:gd name="connsiteY22" fmla="*/ 0 h 6856262"/>
              <a:gd name="connsiteX23" fmla="*/ 4258733 w 4258733"/>
              <a:gd name="connsiteY23" fmla="*/ 6856262 h 6856262"/>
              <a:gd name="connsiteX24" fmla="*/ 0 w 4258733"/>
              <a:gd name="connsiteY24" fmla="*/ 6856262 h 685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258733" h="6856262">
                <a:moveTo>
                  <a:pt x="362982" y="357707"/>
                </a:moveTo>
                <a:lnTo>
                  <a:pt x="3914316" y="357707"/>
                </a:lnTo>
                <a:lnTo>
                  <a:pt x="3914316" y="6496176"/>
                </a:lnTo>
                <a:lnTo>
                  <a:pt x="362982" y="6496176"/>
                </a:lnTo>
                <a:close/>
                <a:moveTo>
                  <a:pt x="182982" y="177707"/>
                </a:moveTo>
                <a:lnTo>
                  <a:pt x="182982" y="357707"/>
                </a:lnTo>
                <a:lnTo>
                  <a:pt x="182982" y="6496176"/>
                </a:lnTo>
                <a:lnTo>
                  <a:pt x="182982" y="6676176"/>
                </a:lnTo>
                <a:lnTo>
                  <a:pt x="182982" y="6677040"/>
                </a:lnTo>
                <a:lnTo>
                  <a:pt x="362982" y="6677040"/>
                </a:lnTo>
                <a:lnTo>
                  <a:pt x="362982" y="6676176"/>
                </a:lnTo>
                <a:lnTo>
                  <a:pt x="3914316" y="6676176"/>
                </a:lnTo>
                <a:lnTo>
                  <a:pt x="3914316" y="6677040"/>
                </a:lnTo>
                <a:lnTo>
                  <a:pt x="4094316" y="6677040"/>
                </a:lnTo>
                <a:lnTo>
                  <a:pt x="4094316" y="6676176"/>
                </a:lnTo>
                <a:lnTo>
                  <a:pt x="4096011" y="6676176"/>
                </a:lnTo>
                <a:lnTo>
                  <a:pt x="4096011" y="6496176"/>
                </a:lnTo>
                <a:lnTo>
                  <a:pt x="4094316" y="6496176"/>
                </a:lnTo>
                <a:lnTo>
                  <a:pt x="4094316" y="357707"/>
                </a:lnTo>
                <a:lnTo>
                  <a:pt x="4096011" y="357707"/>
                </a:lnTo>
                <a:lnTo>
                  <a:pt x="4096011" y="177707"/>
                </a:lnTo>
                <a:close/>
                <a:moveTo>
                  <a:pt x="0" y="0"/>
                </a:moveTo>
                <a:lnTo>
                  <a:pt x="4258733" y="0"/>
                </a:lnTo>
                <a:lnTo>
                  <a:pt x="4258733" y="6856262"/>
                </a:lnTo>
                <a:lnTo>
                  <a:pt x="0" y="6856262"/>
                </a:lnTo>
                <a:close/>
              </a:path>
            </a:pathLst>
          </a:custGeom>
        </p:spPr>
        <p:txBody>
          <a:bodyPr wrap="square" bIns="180000" anchor="ctr">
            <a:noAutofit/>
          </a:bodyPr>
          <a:lstStyle>
            <a:lvl1pPr algn="ctr">
              <a:defRPr sz="1600" b="0" i="0">
                <a:solidFill>
                  <a:schemeClr val="tx1"/>
                </a:solidFill>
                <a:latin typeface="IBM Plex Sans" panose="020B0503050203000203" pitchFamily="34" charset="0"/>
              </a:defRPr>
            </a:lvl1pPr>
          </a:lstStyle>
          <a:p>
            <a:r>
              <a:rPr lang="en-US"/>
              <a:t>Drag and drop photo onto slide</a:t>
            </a:r>
            <a:br>
              <a:rPr lang="en-US"/>
            </a:br>
            <a:r>
              <a:rPr lang="en-US"/>
              <a:t>to add image here</a:t>
            </a:r>
          </a:p>
        </p:txBody>
      </p:sp>
      <p:sp>
        <p:nvSpPr>
          <p:cNvPr id="13" name="Freeform 12">
            <a:extLst>
              <a:ext uri="{FF2B5EF4-FFF2-40B4-BE49-F238E27FC236}">
                <a16:creationId xmlns:a16="http://schemas.microsoft.com/office/drawing/2014/main" id="{3F8F1147-DAD1-334F-B034-7921149D6AFE}"/>
              </a:ext>
            </a:extLst>
          </p:cNvPr>
          <p:cNvSpPr/>
          <p:nvPr userDrawn="1"/>
        </p:nvSpPr>
        <p:spPr>
          <a:xfrm>
            <a:off x="8116249" y="179445"/>
            <a:ext cx="3913029" cy="6499333"/>
          </a:xfrm>
          <a:custGeom>
            <a:avLst/>
            <a:gdLst>
              <a:gd name="connsiteX0" fmla="*/ 180000 w 3913029"/>
              <a:gd name="connsiteY0" fmla="*/ 180000 h 6499333"/>
              <a:gd name="connsiteX1" fmla="*/ 180000 w 3913029"/>
              <a:gd name="connsiteY1" fmla="*/ 6318469 h 6499333"/>
              <a:gd name="connsiteX2" fmla="*/ 3731334 w 3913029"/>
              <a:gd name="connsiteY2" fmla="*/ 6318469 h 6499333"/>
              <a:gd name="connsiteX3" fmla="*/ 3731334 w 3913029"/>
              <a:gd name="connsiteY3" fmla="*/ 180000 h 6499333"/>
              <a:gd name="connsiteX4" fmla="*/ 0 w 3913029"/>
              <a:gd name="connsiteY4" fmla="*/ 0 h 6499333"/>
              <a:gd name="connsiteX5" fmla="*/ 3913029 w 3913029"/>
              <a:gd name="connsiteY5" fmla="*/ 0 h 6499333"/>
              <a:gd name="connsiteX6" fmla="*/ 3913029 w 3913029"/>
              <a:gd name="connsiteY6" fmla="*/ 180000 h 6499333"/>
              <a:gd name="connsiteX7" fmla="*/ 3911334 w 3913029"/>
              <a:gd name="connsiteY7" fmla="*/ 180000 h 6499333"/>
              <a:gd name="connsiteX8" fmla="*/ 3911334 w 3913029"/>
              <a:gd name="connsiteY8" fmla="*/ 6318469 h 6499333"/>
              <a:gd name="connsiteX9" fmla="*/ 3913029 w 3913029"/>
              <a:gd name="connsiteY9" fmla="*/ 6318469 h 6499333"/>
              <a:gd name="connsiteX10" fmla="*/ 3913029 w 3913029"/>
              <a:gd name="connsiteY10" fmla="*/ 6498469 h 6499333"/>
              <a:gd name="connsiteX11" fmla="*/ 3911334 w 3913029"/>
              <a:gd name="connsiteY11" fmla="*/ 6498469 h 6499333"/>
              <a:gd name="connsiteX12" fmla="*/ 3911334 w 3913029"/>
              <a:gd name="connsiteY12" fmla="*/ 6499333 h 6499333"/>
              <a:gd name="connsiteX13" fmla="*/ 3731334 w 3913029"/>
              <a:gd name="connsiteY13" fmla="*/ 6499333 h 6499333"/>
              <a:gd name="connsiteX14" fmla="*/ 3731334 w 3913029"/>
              <a:gd name="connsiteY14" fmla="*/ 6498469 h 6499333"/>
              <a:gd name="connsiteX15" fmla="*/ 180000 w 3913029"/>
              <a:gd name="connsiteY15" fmla="*/ 6498469 h 6499333"/>
              <a:gd name="connsiteX16" fmla="*/ 180000 w 3913029"/>
              <a:gd name="connsiteY16" fmla="*/ 6499333 h 6499333"/>
              <a:gd name="connsiteX17" fmla="*/ 0 w 3913029"/>
              <a:gd name="connsiteY17" fmla="*/ 6499333 h 6499333"/>
              <a:gd name="connsiteX18" fmla="*/ 0 w 3913029"/>
              <a:gd name="connsiteY18" fmla="*/ 6498469 h 6499333"/>
              <a:gd name="connsiteX19" fmla="*/ 0 w 3913029"/>
              <a:gd name="connsiteY19" fmla="*/ 6318469 h 6499333"/>
              <a:gd name="connsiteX20" fmla="*/ 0 w 3913029"/>
              <a:gd name="connsiteY20" fmla="*/ 180000 h 6499333"/>
              <a:gd name="connsiteX21" fmla="*/ 0 w 3913029"/>
              <a:gd name="connsiteY21" fmla="*/ 180000 h 6499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13029" h="6499333">
                <a:moveTo>
                  <a:pt x="180000" y="180000"/>
                </a:moveTo>
                <a:lnTo>
                  <a:pt x="180000" y="6318469"/>
                </a:lnTo>
                <a:lnTo>
                  <a:pt x="3731334" y="6318469"/>
                </a:lnTo>
                <a:lnTo>
                  <a:pt x="3731334" y="180000"/>
                </a:lnTo>
                <a:close/>
                <a:moveTo>
                  <a:pt x="0" y="0"/>
                </a:moveTo>
                <a:lnTo>
                  <a:pt x="3913029" y="0"/>
                </a:lnTo>
                <a:lnTo>
                  <a:pt x="3913029" y="180000"/>
                </a:lnTo>
                <a:lnTo>
                  <a:pt x="3911334" y="180000"/>
                </a:lnTo>
                <a:lnTo>
                  <a:pt x="3911334" y="6318469"/>
                </a:lnTo>
                <a:lnTo>
                  <a:pt x="3913029" y="6318469"/>
                </a:lnTo>
                <a:lnTo>
                  <a:pt x="3913029" y="6498469"/>
                </a:lnTo>
                <a:lnTo>
                  <a:pt x="3911334" y="6498469"/>
                </a:lnTo>
                <a:lnTo>
                  <a:pt x="3911334" y="6499333"/>
                </a:lnTo>
                <a:lnTo>
                  <a:pt x="3731334" y="6499333"/>
                </a:lnTo>
                <a:lnTo>
                  <a:pt x="3731334" y="6498469"/>
                </a:lnTo>
                <a:lnTo>
                  <a:pt x="180000" y="6498469"/>
                </a:lnTo>
                <a:lnTo>
                  <a:pt x="180000" y="6499333"/>
                </a:lnTo>
                <a:lnTo>
                  <a:pt x="0" y="6499333"/>
                </a:lnTo>
                <a:lnTo>
                  <a:pt x="0" y="6498469"/>
                </a:lnTo>
                <a:lnTo>
                  <a:pt x="0" y="6318469"/>
                </a:lnTo>
                <a:lnTo>
                  <a:pt x="0" y="180000"/>
                </a:lnTo>
                <a:lnTo>
                  <a:pt x="0" y="180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Content Placeholder 7">
            <a:extLst>
              <a:ext uri="{FF2B5EF4-FFF2-40B4-BE49-F238E27FC236}">
                <a16:creationId xmlns:a16="http://schemas.microsoft.com/office/drawing/2014/main" id="{68046148-C3C4-4143-90BF-3DA8EB1FD094}"/>
              </a:ext>
            </a:extLst>
          </p:cNvPr>
          <p:cNvSpPr>
            <a:spLocks noGrp="1"/>
          </p:cNvSpPr>
          <p:nvPr>
            <p:ph sz="quarter" idx="13"/>
          </p:nvPr>
        </p:nvSpPr>
        <p:spPr>
          <a:xfrm>
            <a:off x="511176" y="1268412"/>
            <a:ext cx="7197753" cy="4897437"/>
          </a:xfrm>
        </p:spPr>
        <p:txBody>
          <a:bodyPr lIns="0">
            <a:noAutofit/>
          </a:bodyPr>
          <a:lstStyle>
            <a:lvl1pPr>
              <a:defRPr sz="16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1" name="Group 20">
            <a:extLst>
              <a:ext uri="{FF2B5EF4-FFF2-40B4-BE49-F238E27FC236}">
                <a16:creationId xmlns:a16="http://schemas.microsoft.com/office/drawing/2014/main" id="{049B0C24-814C-1040-908B-A0A3895EA50D}"/>
              </a:ext>
            </a:extLst>
          </p:cNvPr>
          <p:cNvGrpSpPr/>
          <p:nvPr userDrawn="1"/>
        </p:nvGrpSpPr>
        <p:grpSpPr>
          <a:xfrm>
            <a:off x="12087188" y="-254000"/>
            <a:ext cx="2167267" cy="2173235"/>
            <a:chOff x="12087188" y="-254000"/>
            <a:chExt cx="2167267" cy="2173235"/>
          </a:xfrm>
        </p:grpSpPr>
        <p:sp>
          <p:nvSpPr>
            <p:cNvPr id="22" name="Rectangle 21">
              <a:extLst>
                <a:ext uri="{FF2B5EF4-FFF2-40B4-BE49-F238E27FC236}">
                  <a16:creationId xmlns:a16="http://schemas.microsoft.com/office/drawing/2014/main" id="{9B8AA228-1239-7F4A-87A7-406D7279A98A}"/>
                </a:ext>
              </a:extLst>
            </p:cNvPr>
            <p:cNvSpPr/>
            <p:nvPr userDrawn="1"/>
          </p:nvSpPr>
          <p:spPr>
            <a:xfrm>
              <a:off x="12254204" y="199076"/>
              <a:ext cx="2000251" cy="17201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3" name="Rectangle 22">
              <a:extLst>
                <a:ext uri="{FF2B5EF4-FFF2-40B4-BE49-F238E27FC236}">
                  <a16:creationId xmlns:a16="http://schemas.microsoft.com/office/drawing/2014/main" id="{82E753BE-14D9-9841-9B8E-842B2AEA9B98}"/>
                </a:ext>
              </a:extLst>
            </p:cNvPr>
            <p:cNvSpPr/>
            <p:nvPr userDrawn="1"/>
          </p:nvSpPr>
          <p:spPr>
            <a:xfrm>
              <a:off x="12254204" y="-254000"/>
              <a:ext cx="2000251" cy="4906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4" name="Right Triangle 23">
              <a:extLst>
                <a:ext uri="{FF2B5EF4-FFF2-40B4-BE49-F238E27FC236}">
                  <a16:creationId xmlns:a16="http://schemas.microsoft.com/office/drawing/2014/main" id="{EEB03640-B3DC-6141-8963-CA85ADD62A55}"/>
                </a:ext>
              </a:extLst>
            </p:cNvPr>
            <p:cNvSpPr/>
            <p:nvPr userDrawn="1"/>
          </p:nvSpPr>
          <p:spPr>
            <a:xfrm flipH="1">
              <a:off x="12087188" y="-254000"/>
              <a:ext cx="174111" cy="216371"/>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5" name="TextBox 24">
              <a:extLst>
                <a:ext uri="{FF2B5EF4-FFF2-40B4-BE49-F238E27FC236}">
                  <a16:creationId xmlns:a16="http://schemas.microsoft.com/office/drawing/2014/main" id="{CD041DCC-2730-F94F-8430-ACB27754D8DA}"/>
                </a:ext>
              </a:extLst>
            </p:cNvPr>
            <p:cNvSpPr txBox="1"/>
            <p:nvPr userDrawn="1"/>
          </p:nvSpPr>
          <p:spPr>
            <a:xfrm>
              <a:off x="12483865" y="-163571"/>
              <a:ext cx="1211790" cy="307777"/>
            </a:xfrm>
            <a:prstGeom prst="rect">
              <a:avLst/>
            </a:prstGeom>
            <a:noFill/>
          </p:spPr>
          <p:txBody>
            <a:bodyPr wrap="square" rtlCol="0">
              <a:spAutoFit/>
            </a:bodyPr>
            <a:lstStyle/>
            <a:p>
              <a:r>
                <a:rPr lang="en-US" sz="1400" b="0" i="0">
                  <a:solidFill>
                    <a:schemeClr val="bg1"/>
                  </a:solidFill>
                  <a:latin typeface="IBM Plex Sans Medium" panose="020B0503050203000203" pitchFamily="34" charset="0"/>
                  <a:ea typeface="Roboto" charset="0"/>
                  <a:cs typeface="Roboto" charset="0"/>
                </a:rPr>
                <a:t>SLIDE</a:t>
              </a:r>
              <a:r>
                <a:rPr lang="en-US" sz="1400" b="0" i="0" baseline="0">
                  <a:solidFill>
                    <a:schemeClr val="bg1"/>
                  </a:solidFill>
                  <a:latin typeface="IBM Plex Sans Medium" panose="020B0503050203000203" pitchFamily="34" charset="0"/>
                  <a:ea typeface="Roboto" charset="0"/>
                  <a:cs typeface="Roboto" charset="0"/>
                </a:rPr>
                <a:t> TIPS</a:t>
              </a:r>
              <a:endParaRPr lang="en-US" sz="1400" b="0" i="0">
                <a:solidFill>
                  <a:schemeClr val="bg1"/>
                </a:solidFill>
                <a:latin typeface="IBM Plex Sans Medium" panose="020B0503050203000203" pitchFamily="34" charset="0"/>
                <a:ea typeface="Roboto" charset="0"/>
                <a:cs typeface="Roboto" charset="0"/>
              </a:endParaRPr>
            </a:p>
          </p:txBody>
        </p:sp>
        <p:sp>
          <p:nvSpPr>
            <p:cNvPr id="26" name="TextBox 25">
              <a:extLst>
                <a:ext uri="{FF2B5EF4-FFF2-40B4-BE49-F238E27FC236}">
                  <a16:creationId xmlns:a16="http://schemas.microsoft.com/office/drawing/2014/main" id="{FE3F4016-C4AF-3243-BCD6-E609952A7EF9}"/>
                </a:ext>
              </a:extLst>
            </p:cNvPr>
            <p:cNvSpPr txBox="1"/>
            <p:nvPr userDrawn="1"/>
          </p:nvSpPr>
          <p:spPr>
            <a:xfrm>
              <a:off x="12335975" y="461901"/>
              <a:ext cx="1797275" cy="1417141"/>
            </a:xfrm>
            <a:prstGeom prst="rect">
              <a:avLst/>
            </a:prstGeom>
            <a:noFill/>
          </p:spPr>
          <p:txBody>
            <a:bodyPr wrap="square" rtlCol="0">
              <a:noAutofit/>
            </a:bodyPr>
            <a:lstStyle/>
            <a:p>
              <a:pPr marL="96838" indent="-96838">
                <a:spcAft>
                  <a:spcPts val="600"/>
                </a:spcAft>
                <a:buClr>
                  <a:schemeClr val="accent1"/>
                </a:buClr>
                <a:buFont typeface="Wingdings" charset="2"/>
                <a:buChar char="§"/>
              </a:pPr>
              <a:r>
                <a:rPr lang="en-US" sz="900" b="0" i="0">
                  <a:solidFill>
                    <a:schemeClr val="tx1">
                      <a:lumMod val="75000"/>
                      <a:lumOff val="25000"/>
                    </a:schemeClr>
                  </a:solidFill>
                  <a:latin typeface="IBM Plex Sans" panose="020B0503050203000203" pitchFamily="34" charset="77"/>
                  <a:ea typeface="Roboto" charset="0"/>
                  <a:cs typeface="Roboto" charset="0"/>
                </a:rPr>
                <a:t>To add a photo, drag a photo onto the slide or click the icon in the placeholder to browse for your image.</a:t>
              </a:r>
            </a:p>
            <a:p>
              <a:pPr marL="96838" indent="-96838">
                <a:spcAft>
                  <a:spcPts val="600"/>
                </a:spcAft>
                <a:buClr>
                  <a:schemeClr val="accent1"/>
                </a:buClr>
                <a:buFont typeface="Wingdings" charset="2"/>
                <a:buChar char="§"/>
              </a:pPr>
              <a:r>
                <a:rPr lang="en-US" sz="900" b="0" i="0" kern="1200">
                  <a:solidFill>
                    <a:schemeClr val="tx1">
                      <a:lumMod val="75000"/>
                      <a:lumOff val="25000"/>
                    </a:schemeClr>
                  </a:solidFill>
                  <a:latin typeface="IBM Plex Sans" panose="020B0503050203000203" pitchFamily="34" charset="77"/>
                  <a:ea typeface="Roboto" charset="0"/>
                  <a:cs typeface="Arial" charset="0"/>
                </a:rPr>
                <a:t>To change the image, delete the existing image to reset the photo placeholder functionality.</a:t>
              </a:r>
            </a:p>
          </p:txBody>
        </p:sp>
      </p:grpSp>
      <p:grpSp>
        <p:nvGrpSpPr>
          <p:cNvPr id="27" name="Group 26">
            <a:extLst>
              <a:ext uri="{FF2B5EF4-FFF2-40B4-BE49-F238E27FC236}">
                <a16:creationId xmlns:a16="http://schemas.microsoft.com/office/drawing/2014/main" id="{D235C1CE-EAE6-9C42-B8C0-6592D849FE6E}"/>
              </a:ext>
            </a:extLst>
          </p:cNvPr>
          <p:cNvGrpSpPr/>
          <p:nvPr userDrawn="1"/>
        </p:nvGrpSpPr>
        <p:grpSpPr>
          <a:xfrm>
            <a:off x="12192000" y="-947342"/>
            <a:ext cx="2427514" cy="605550"/>
            <a:chOff x="12192000" y="-947342"/>
            <a:chExt cx="2427514" cy="605550"/>
          </a:xfrm>
        </p:grpSpPr>
        <p:sp>
          <p:nvSpPr>
            <p:cNvPr id="28" name="TextBox 27">
              <a:extLst>
                <a:ext uri="{FF2B5EF4-FFF2-40B4-BE49-F238E27FC236}">
                  <a16:creationId xmlns:a16="http://schemas.microsoft.com/office/drawing/2014/main" id="{AD5BAD28-2BC6-E645-AAF7-DE9E1B4E4F97}"/>
                </a:ext>
              </a:extLst>
            </p:cNvPr>
            <p:cNvSpPr txBox="1"/>
            <p:nvPr userDrawn="1"/>
          </p:nvSpPr>
          <p:spPr>
            <a:xfrm>
              <a:off x="12192000" y="-947342"/>
              <a:ext cx="2144486" cy="605550"/>
            </a:xfrm>
            <a:prstGeom prst="rect">
              <a:avLst/>
            </a:prstGeom>
            <a:noFill/>
          </p:spPr>
          <p:txBody>
            <a:bodyPr wrap="square" rtlCol="0">
              <a:spAutoFit/>
            </a:bodyPr>
            <a:lstStyle/>
            <a:p>
              <a:pPr>
                <a:lnSpc>
                  <a:spcPct val="90000"/>
                </a:lnSpc>
                <a:spcAft>
                  <a:spcPts val="200"/>
                </a:spcAft>
              </a:pPr>
              <a:r>
                <a:rPr lang="en-US" sz="1000" b="0" i="0">
                  <a:solidFill>
                    <a:schemeClr val="tx1"/>
                  </a:solidFill>
                  <a:latin typeface="IBM Plex Sans Medium" panose="020B0503050203000203" pitchFamily="34" charset="0"/>
                  <a:ea typeface="Roboto" charset="0"/>
                  <a:cs typeface="Roboto" charset="0"/>
                </a:rPr>
                <a:t>To remove slide tips,</a:t>
              </a:r>
            </a:p>
            <a:p>
              <a:pPr>
                <a:lnSpc>
                  <a:spcPct val="90000"/>
                </a:lnSpc>
                <a:spcAft>
                  <a:spcPts val="400"/>
                </a:spcAft>
              </a:pPr>
              <a:r>
                <a:rPr lang="en-US" sz="1000" b="0" i="0">
                  <a:solidFill>
                    <a:schemeClr val="tx1"/>
                  </a:solidFill>
                  <a:latin typeface="IBM Plex Sans Medium" panose="020B0503050203000203" pitchFamily="34" charset="0"/>
                  <a:ea typeface="Roboto" charset="0"/>
                  <a:cs typeface="Roboto" charset="0"/>
                </a:rPr>
                <a:t>click View &gt; Slide Master.</a:t>
              </a:r>
            </a:p>
            <a:p>
              <a:pPr>
                <a:lnSpc>
                  <a:spcPct val="90000"/>
                </a:lnSpc>
                <a:spcAft>
                  <a:spcPts val="200"/>
                </a:spcAft>
              </a:pPr>
              <a:r>
                <a:rPr lang="en-US" sz="1000" b="0" i="0">
                  <a:solidFill>
                    <a:schemeClr val="tx1"/>
                  </a:solidFill>
                  <a:latin typeface="IBM Plex Sans Medium" panose="020B0503050203000203" pitchFamily="34" charset="0"/>
                  <a:ea typeface="Roboto" charset="0"/>
                  <a:cs typeface="Roboto" charset="0"/>
                </a:rPr>
                <a:t>After removing, click ‘X’ to exit.  </a:t>
              </a:r>
            </a:p>
          </p:txBody>
        </p:sp>
        <p:pic>
          <p:nvPicPr>
            <p:cNvPr id="29" name="Picture 28">
              <a:extLst>
                <a:ext uri="{FF2B5EF4-FFF2-40B4-BE49-F238E27FC236}">
                  <a16:creationId xmlns:a16="http://schemas.microsoft.com/office/drawing/2014/main" id="{B9E4F316-DB5E-534E-8678-2B126D6FA5B2}"/>
                </a:ext>
              </a:extLst>
            </p:cNvPr>
            <p:cNvPicPr>
              <a:picLocks noChangeAspect="1"/>
            </p:cNvPicPr>
            <p:nvPr userDrawn="1"/>
          </p:nvPicPr>
          <p:blipFill>
            <a:blip r:embed="rId2"/>
            <a:stretch>
              <a:fillRect/>
            </a:stretch>
          </p:blipFill>
          <p:spPr>
            <a:xfrm>
              <a:off x="14291128" y="-853006"/>
              <a:ext cx="328386" cy="446605"/>
            </a:xfrm>
            <a:prstGeom prst="rect">
              <a:avLst/>
            </a:prstGeom>
            <a:ln>
              <a:solidFill>
                <a:schemeClr val="accent6"/>
              </a:solidFill>
            </a:ln>
          </p:spPr>
        </p:pic>
      </p:grpSp>
      <p:sp>
        <p:nvSpPr>
          <p:cNvPr id="19" name="Colour Pillar">
            <a:extLst>
              <a:ext uri="{FF2B5EF4-FFF2-40B4-BE49-F238E27FC236}">
                <a16:creationId xmlns:a16="http://schemas.microsoft.com/office/drawing/2014/main" id="{1865E192-50E8-734E-AF8D-EE5B38F32B69}"/>
              </a:ext>
            </a:extLst>
          </p:cNvPr>
          <p:cNvSpPr/>
          <p:nvPr userDrawn="1"/>
        </p:nvSpPr>
        <p:spPr>
          <a:xfrm>
            <a:off x="11845042" y="360000"/>
            <a:ext cx="183600" cy="6138000"/>
          </a:xfrm>
          <a:prstGeom prst="rect">
            <a:avLst/>
          </a:prstGeom>
          <a:solidFill>
            <a:schemeClr val="accent3"/>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002189"/>
      </p:ext>
    </p:extLst>
  </p:cSld>
  <p:clrMapOvr>
    <a:masterClrMapping/>
  </p:clrMapOvr>
  <p:extLst>
    <p:ext uri="{DCECCB84-F9BA-43D5-87BE-67443E8EF086}">
      <p15:sldGuideLst xmlns:p15="http://schemas.microsoft.com/office/powerpoint/2012/main">
        <p15:guide id="3" pos="316">
          <p15:clr>
            <a:srgbClr val="FBAE40"/>
          </p15:clr>
        </p15:guide>
        <p15:guide id="4" pos="4861">
          <p15:clr>
            <a:srgbClr val="FBAE40"/>
          </p15:clr>
        </p15:guide>
        <p15:guide id="8" orient="horz" pos="388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05A40D6-3962-3843-866A-C5845A9048E3}"/>
              </a:ext>
            </a:extLst>
          </p:cNvPr>
          <p:cNvSpPr>
            <a:spLocks noGrp="1"/>
          </p:cNvSpPr>
          <p:nvPr>
            <p:ph type="ftr" sz="quarter" idx="10"/>
          </p:nvPr>
        </p:nvSpPr>
        <p:spPr>
          <a:xfrm>
            <a:off x="1004465" y="6304235"/>
            <a:ext cx="8156316" cy="365125"/>
          </a:xfrm>
        </p:spPr>
        <p:txBody>
          <a:bodyPr/>
          <a:lstStyle/>
          <a:p>
            <a:endParaRPr lang="en-US"/>
          </a:p>
        </p:txBody>
      </p:sp>
      <p:sp>
        <p:nvSpPr>
          <p:cNvPr id="4" name="Slide Number Placeholder 3">
            <a:extLst>
              <a:ext uri="{FF2B5EF4-FFF2-40B4-BE49-F238E27FC236}">
                <a16:creationId xmlns:a16="http://schemas.microsoft.com/office/drawing/2014/main" id="{018AC99A-40A8-394A-8D4C-61EB6EC27A16}"/>
              </a:ext>
            </a:extLst>
          </p:cNvPr>
          <p:cNvSpPr>
            <a:spLocks noGrp="1"/>
          </p:cNvSpPr>
          <p:nvPr>
            <p:ph type="sldNum" sz="quarter" idx="11"/>
          </p:nvPr>
        </p:nvSpPr>
        <p:spPr/>
        <p:txBody>
          <a:bodyPr/>
          <a:lstStyle/>
          <a:p>
            <a:fld id="{5B64C28E-966E-6B4A-816A-311B7D0A2E6D}" type="slidenum">
              <a:rPr lang="en-US" smtClean="0"/>
              <a:pPr/>
              <a:t>‹#›</a:t>
            </a:fld>
            <a:endParaRPr lang="en-US"/>
          </a:p>
        </p:txBody>
      </p:sp>
      <p:sp>
        <p:nvSpPr>
          <p:cNvPr id="30" name="Rectangle 29">
            <a:extLst>
              <a:ext uri="{FF2B5EF4-FFF2-40B4-BE49-F238E27FC236}">
                <a16:creationId xmlns:a16="http://schemas.microsoft.com/office/drawing/2014/main" id="{D5941B86-A173-6A4C-B2F0-E5F8F8FAB03D}"/>
              </a:ext>
            </a:extLst>
          </p:cNvPr>
          <p:cNvSpPr/>
          <p:nvPr userDrawn="1"/>
        </p:nvSpPr>
        <p:spPr>
          <a:xfrm>
            <a:off x="-1914524" y="1940613"/>
            <a:ext cx="1585730" cy="219572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a:solidFill>
                  <a:schemeClr val="tx1"/>
                </a:solidFill>
                <a:latin typeface="IBM Plex Sans" panose="020B0503050203000203" pitchFamily="34" charset="0"/>
              </a:rPr>
              <a:t>Quote area</a:t>
            </a:r>
          </a:p>
          <a:p>
            <a:pPr algn="r"/>
            <a:r>
              <a:rPr lang="en-US" sz="1100" b="1" i="0" kern="1200">
                <a:solidFill>
                  <a:schemeClr val="tx1"/>
                </a:solidFill>
                <a:latin typeface="IBM Plex Sans SemiBold" panose="020B0503050203000203" pitchFamily="34" charset="0"/>
                <a:ea typeface="+mn-ea"/>
                <a:cs typeface="+mn-cs"/>
              </a:rPr>
              <a:t>4 lines max</a:t>
            </a:r>
          </a:p>
        </p:txBody>
      </p:sp>
      <p:sp>
        <p:nvSpPr>
          <p:cNvPr id="33" name="Freeform 32">
            <a:extLst>
              <a:ext uri="{FF2B5EF4-FFF2-40B4-BE49-F238E27FC236}">
                <a16:creationId xmlns:a16="http://schemas.microsoft.com/office/drawing/2014/main" id="{FE461102-160B-E941-BE9A-9457FD743B27}"/>
              </a:ext>
            </a:extLst>
          </p:cNvPr>
          <p:cNvSpPr/>
          <p:nvPr userDrawn="1"/>
        </p:nvSpPr>
        <p:spPr>
          <a:xfrm>
            <a:off x="-279399" y="1463675"/>
            <a:ext cx="120650" cy="3149600"/>
          </a:xfrm>
          <a:custGeom>
            <a:avLst/>
            <a:gdLst>
              <a:gd name="connsiteX0" fmla="*/ 187325 w 187325"/>
              <a:gd name="connsiteY0" fmla="*/ 0 h 3140075"/>
              <a:gd name="connsiteX1" fmla="*/ 0 w 187325"/>
              <a:gd name="connsiteY1" fmla="*/ 0 h 3140075"/>
              <a:gd name="connsiteX2" fmla="*/ 0 w 187325"/>
              <a:gd name="connsiteY2" fmla="*/ 3140075 h 3140075"/>
              <a:gd name="connsiteX3" fmla="*/ 171450 w 187325"/>
              <a:gd name="connsiteY3" fmla="*/ 3140075 h 3140075"/>
            </a:gdLst>
            <a:ahLst/>
            <a:cxnLst>
              <a:cxn ang="0">
                <a:pos x="connsiteX0" y="connsiteY0"/>
              </a:cxn>
              <a:cxn ang="0">
                <a:pos x="connsiteX1" y="connsiteY1"/>
              </a:cxn>
              <a:cxn ang="0">
                <a:pos x="connsiteX2" y="connsiteY2"/>
              </a:cxn>
              <a:cxn ang="0">
                <a:pos x="connsiteX3" y="connsiteY3"/>
              </a:cxn>
            </a:cxnLst>
            <a:rect l="l" t="t" r="r" b="b"/>
            <a:pathLst>
              <a:path w="187325" h="3140075">
                <a:moveTo>
                  <a:pt x="187325" y="0"/>
                </a:moveTo>
                <a:lnTo>
                  <a:pt x="0" y="0"/>
                </a:lnTo>
                <a:lnTo>
                  <a:pt x="0" y="3140075"/>
                </a:lnTo>
                <a:lnTo>
                  <a:pt x="171450" y="3140075"/>
                </a:lnTo>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64C0373C-6C5D-1F40-86FF-5BD9724B620D}"/>
              </a:ext>
            </a:extLst>
          </p:cNvPr>
          <p:cNvSpPr>
            <a:spLocks noGrp="1"/>
          </p:cNvSpPr>
          <p:nvPr>
            <p:ph type="body" sz="quarter" idx="13" hasCustomPrompt="1"/>
          </p:nvPr>
        </p:nvSpPr>
        <p:spPr>
          <a:xfrm>
            <a:off x="847344" y="1390650"/>
            <a:ext cx="10497312" cy="3443288"/>
          </a:xfrm>
          <a:solidFill>
            <a:schemeClr val="bg1"/>
          </a:solidFill>
        </p:spPr>
        <p:txBody>
          <a:bodyPr anchor="ctr"/>
          <a:lstStyle>
            <a:lvl1pPr algn="ctr">
              <a:defRPr sz="3600" b="0" i="0">
                <a:latin typeface="IBM Plex Serif Medium" panose="02060503050406000203" pitchFamily="18" charset="77"/>
              </a:defRPr>
            </a:lvl1pPr>
          </a:lstStyle>
          <a:p>
            <a:pPr lvl="0"/>
            <a:r>
              <a:rPr lang="en-US"/>
              <a:t>Click to add quote</a:t>
            </a:r>
          </a:p>
        </p:txBody>
      </p:sp>
      <p:sp>
        <p:nvSpPr>
          <p:cNvPr id="16" name="Text Placeholder 7">
            <a:extLst>
              <a:ext uri="{FF2B5EF4-FFF2-40B4-BE49-F238E27FC236}">
                <a16:creationId xmlns:a16="http://schemas.microsoft.com/office/drawing/2014/main" id="{4A35A8FC-F629-EA4D-B295-B916CFA54C35}"/>
              </a:ext>
            </a:extLst>
          </p:cNvPr>
          <p:cNvSpPr>
            <a:spLocks noGrp="1"/>
          </p:cNvSpPr>
          <p:nvPr>
            <p:ph type="body" sz="quarter" idx="14" hasCustomPrompt="1"/>
          </p:nvPr>
        </p:nvSpPr>
        <p:spPr>
          <a:xfrm>
            <a:off x="511175" y="5719865"/>
            <a:ext cx="11169650" cy="338036"/>
          </a:xfrm>
          <a:solidFill>
            <a:schemeClr val="bg1"/>
          </a:solidFill>
        </p:spPr>
        <p:txBody>
          <a:bodyPr anchor="ctr"/>
          <a:lstStyle>
            <a:lvl1pPr algn="r">
              <a:defRPr sz="1600" b="0" i="0">
                <a:latin typeface="IBM Plex Serif ExtraLight" panose="02060303050406000203" pitchFamily="18" charset="77"/>
              </a:defRPr>
            </a:lvl1pPr>
          </a:lstStyle>
          <a:p>
            <a:pPr lvl="0"/>
            <a:r>
              <a:rPr lang="en-US"/>
              <a:t>- Click to add name</a:t>
            </a:r>
          </a:p>
        </p:txBody>
      </p:sp>
      <p:sp>
        <p:nvSpPr>
          <p:cNvPr id="5" name="Freeform 4">
            <a:extLst>
              <a:ext uri="{FF2B5EF4-FFF2-40B4-BE49-F238E27FC236}">
                <a16:creationId xmlns:a16="http://schemas.microsoft.com/office/drawing/2014/main" id="{BB48568B-1C7F-1043-8FB4-C34722649442}"/>
              </a:ext>
            </a:extLst>
          </p:cNvPr>
          <p:cNvSpPr/>
          <p:nvPr userDrawn="1"/>
        </p:nvSpPr>
        <p:spPr>
          <a:xfrm>
            <a:off x="603504" y="877824"/>
            <a:ext cx="10991088" cy="548640"/>
          </a:xfrm>
          <a:custGeom>
            <a:avLst/>
            <a:gdLst>
              <a:gd name="connsiteX0" fmla="*/ 0 w 10991088"/>
              <a:gd name="connsiteY0" fmla="*/ 493776 h 530352"/>
              <a:gd name="connsiteX1" fmla="*/ 0 w 10991088"/>
              <a:gd name="connsiteY1" fmla="*/ 0 h 530352"/>
              <a:gd name="connsiteX2" fmla="*/ 10991088 w 10991088"/>
              <a:gd name="connsiteY2" fmla="*/ 0 h 530352"/>
              <a:gd name="connsiteX3" fmla="*/ 10991088 w 10991088"/>
              <a:gd name="connsiteY3" fmla="*/ 530352 h 530352"/>
            </a:gdLst>
            <a:ahLst/>
            <a:cxnLst>
              <a:cxn ang="0">
                <a:pos x="connsiteX0" y="connsiteY0"/>
              </a:cxn>
              <a:cxn ang="0">
                <a:pos x="connsiteX1" y="connsiteY1"/>
              </a:cxn>
              <a:cxn ang="0">
                <a:pos x="connsiteX2" y="connsiteY2"/>
              </a:cxn>
              <a:cxn ang="0">
                <a:pos x="connsiteX3" y="connsiteY3"/>
              </a:cxn>
            </a:cxnLst>
            <a:rect l="l" t="t" r="r" b="b"/>
            <a:pathLst>
              <a:path w="10991088" h="530352">
                <a:moveTo>
                  <a:pt x="0" y="493776"/>
                </a:moveTo>
                <a:lnTo>
                  <a:pt x="0" y="0"/>
                </a:lnTo>
                <a:lnTo>
                  <a:pt x="10991088" y="0"/>
                </a:lnTo>
                <a:lnTo>
                  <a:pt x="10991088" y="530352"/>
                </a:lnTo>
              </a:path>
            </a:pathLst>
          </a:custGeom>
          <a:noFill/>
          <a:ln w="152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a:extLst>
              <a:ext uri="{FF2B5EF4-FFF2-40B4-BE49-F238E27FC236}">
                <a16:creationId xmlns:a16="http://schemas.microsoft.com/office/drawing/2014/main" id="{D0FD2320-9916-B945-8520-A2418121744A}"/>
              </a:ext>
            </a:extLst>
          </p:cNvPr>
          <p:cNvSpPr/>
          <p:nvPr userDrawn="1"/>
        </p:nvSpPr>
        <p:spPr>
          <a:xfrm flipV="1">
            <a:off x="603504" y="4642485"/>
            <a:ext cx="10991088" cy="548640"/>
          </a:xfrm>
          <a:custGeom>
            <a:avLst/>
            <a:gdLst>
              <a:gd name="connsiteX0" fmla="*/ 0 w 10991088"/>
              <a:gd name="connsiteY0" fmla="*/ 493776 h 530352"/>
              <a:gd name="connsiteX1" fmla="*/ 0 w 10991088"/>
              <a:gd name="connsiteY1" fmla="*/ 0 h 530352"/>
              <a:gd name="connsiteX2" fmla="*/ 10991088 w 10991088"/>
              <a:gd name="connsiteY2" fmla="*/ 0 h 530352"/>
              <a:gd name="connsiteX3" fmla="*/ 10991088 w 10991088"/>
              <a:gd name="connsiteY3" fmla="*/ 530352 h 530352"/>
            </a:gdLst>
            <a:ahLst/>
            <a:cxnLst>
              <a:cxn ang="0">
                <a:pos x="connsiteX0" y="connsiteY0"/>
              </a:cxn>
              <a:cxn ang="0">
                <a:pos x="connsiteX1" y="connsiteY1"/>
              </a:cxn>
              <a:cxn ang="0">
                <a:pos x="connsiteX2" y="connsiteY2"/>
              </a:cxn>
              <a:cxn ang="0">
                <a:pos x="connsiteX3" y="connsiteY3"/>
              </a:cxn>
            </a:cxnLst>
            <a:rect l="l" t="t" r="r" b="b"/>
            <a:pathLst>
              <a:path w="10991088" h="530352">
                <a:moveTo>
                  <a:pt x="0" y="493776"/>
                </a:moveTo>
                <a:lnTo>
                  <a:pt x="0" y="0"/>
                </a:lnTo>
                <a:lnTo>
                  <a:pt x="10991088" y="0"/>
                </a:lnTo>
                <a:lnTo>
                  <a:pt x="10991088" y="530352"/>
                </a:lnTo>
              </a:path>
            </a:pathLst>
          </a:custGeom>
          <a:noFill/>
          <a:ln w="152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F410E56-EAA4-184C-A88F-39DBFF3B3134}"/>
              </a:ext>
            </a:extLst>
          </p:cNvPr>
          <p:cNvSpPr/>
          <p:nvPr userDrawn="1"/>
        </p:nvSpPr>
        <p:spPr>
          <a:xfrm>
            <a:off x="688881" y="0"/>
            <a:ext cx="1285929" cy="2646878"/>
          </a:xfrm>
          <a:prstGeom prst="rect">
            <a:avLst/>
          </a:prstGeom>
        </p:spPr>
        <p:txBody>
          <a:bodyPr wrap="none">
            <a:spAutoFit/>
          </a:bodyPr>
          <a:lstStyle/>
          <a:p>
            <a:r>
              <a:rPr lang="en-US" sz="16600" b="1" i="0">
                <a:solidFill>
                  <a:schemeClr val="accent3"/>
                </a:solidFill>
                <a:latin typeface="IBM Plex Serif" panose="02060503050406000203" pitchFamily="18" charset="77"/>
              </a:rPr>
              <a:t>“</a:t>
            </a:r>
          </a:p>
        </p:txBody>
      </p:sp>
      <p:sp>
        <p:nvSpPr>
          <p:cNvPr id="24" name="Rectangle 23">
            <a:extLst>
              <a:ext uri="{FF2B5EF4-FFF2-40B4-BE49-F238E27FC236}">
                <a16:creationId xmlns:a16="http://schemas.microsoft.com/office/drawing/2014/main" id="{01CCB49D-21BD-7E44-AE19-8BE23A6D654A}"/>
              </a:ext>
            </a:extLst>
          </p:cNvPr>
          <p:cNvSpPr/>
          <p:nvPr userDrawn="1"/>
        </p:nvSpPr>
        <p:spPr>
          <a:xfrm>
            <a:off x="10308452" y="4533255"/>
            <a:ext cx="1285929" cy="2646878"/>
          </a:xfrm>
          <a:prstGeom prst="rect">
            <a:avLst/>
          </a:prstGeom>
        </p:spPr>
        <p:txBody>
          <a:bodyPr wrap="none">
            <a:spAutoFit/>
          </a:bodyPr>
          <a:lstStyle/>
          <a:p>
            <a:r>
              <a:rPr lang="en-US" sz="16600" b="1" i="0">
                <a:solidFill>
                  <a:schemeClr val="accent3"/>
                </a:solidFill>
                <a:latin typeface="IBM Plex Serif" panose="02060503050406000203" pitchFamily="18" charset="77"/>
              </a:rPr>
              <a:t>”</a:t>
            </a:r>
          </a:p>
        </p:txBody>
      </p:sp>
      <p:pic>
        <p:nvPicPr>
          <p:cNvPr id="14" name="Picture 13" descr="Lassonde | York University Logo">
            <a:extLst>
              <a:ext uri="{FF2B5EF4-FFF2-40B4-BE49-F238E27FC236}">
                <a16:creationId xmlns:a16="http://schemas.microsoft.com/office/drawing/2014/main" id="{BE50DCB8-4044-F84C-8B53-B3293825743D}"/>
              </a:ext>
            </a:extLst>
          </p:cNvPr>
          <p:cNvPicPr>
            <a:picLocks noChangeAspect="1"/>
          </p:cNvPicPr>
          <p:nvPr userDrawn="1"/>
        </p:nvPicPr>
        <p:blipFill>
          <a:blip r:embed="rId2"/>
          <a:srcRect/>
          <a:stretch/>
        </p:blipFill>
        <p:spPr>
          <a:xfrm>
            <a:off x="9844585" y="6380743"/>
            <a:ext cx="2086346" cy="264881"/>
          </a:xfrm>
          <a:prstGeom prst="rect">
            <a:avLst/>
          </a:prstGeom>
        </p:spPr>
      </p:pic>
    </p:spTree>
    <p:extLst>
      <p:ext uri="{BB962C8B-B14F-4D97-AF65-F5344CB8AC3E}">
        <p14:creationId xmlns:p14="http://schemas.microsoft.com/office/powerpoint/2010/main" val="2513071142"/>
      </p:ext>
    </p:extLst>
  </p:cSld>
  <p:clrMapOvr>
    <a:masterClrMapping/>
  </p:clrMapOvr>
  <p:extLst>
    <p:ext uri="{DCECCB84-F9BA-43D5-87BE-67443E8EF086}">
      <p15:sldGuideLst xmlns:p15="http://schemas.microsoft.com/office/powerpoint/2012/main">
        <p15:guide id="3" pos="325">
          <p15:clr>
            <a:srgbClr val="FBAE40"/>
          </p15:clr>
        </p15:guide>
        <p15:guide id="4" pos="7355">
          <p15:clr>
            <a:srgbClr val="FBAE40"/>
          </p15:clr>
        </p15:guide>
        <p15:guide id="7" orient="horz" pos="867">
          <p15:clr>
            <a:srgbClr val="FBAE40"/>
          </p15:clr>
        </p15:guide>
        <p15:guide id="8" orient="horz" pos="3612">
          <p15:clr>
            <a:srgbClr val="FBAE40"/>
          </p15:clr>
        </p15:guide>
        <p15:guide id="9" orient="horz" pos="3045">
          <p15:clr>
            <a:srgbClr val="FBAE40"/>
          </p15:clr>
        </p15:guide>
        <p15:guide id="10" orient="horz" pos="3816">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 Layout 2">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64C0373C-6C5D-1F40-86FF-5BD9724B620D}"/>
              </a:ext>
            </a:extLst>
          </p:cNvPr>
          <p:cNvSpPr>
            <a:spLocks noGrp="1"/>
          </p:cNvSpPr>
          <p:nvPr>
            <p:ph type="body" sz="quarter" idx="13" hasCustomPrompt="1"/>
          </p:nvPr>
        </p:nvSpPr>
        <p:spPr>
          <a:xfrm>
            <a:off x="6727443" y="768858"/>
            <a:ext cx="4953381" cy="4589526"/>
          </a:xfrm>
          <a:noFill/>
        </p:spPr>
        <p:txBody>
          <a:bodyPr anchor="ctr"/>
          <a:lstStyle>
            <a:lvl1pPr algn="ctr">
              <a:defRPr sz="3600" b="0" i="0">
                <a:latin typeface="IBM Plex Serif Medium" panose="02060503050406000203" pitchFamily="18" charset="77"/>
              </a:defRPr>
            </a:lvl1pPr>
          </a:lstStyle>
          <a:p>
            <a:pPr lvl="0"/>
            <a:r>
              <a:rPr lang="en-US"/>
              <a:t>Click to add quote</a:t>
            </a:r>
          </a:p>
        </p:txBody>
      </p:sp>
      <p:sp>
        <p:nvSpPr>
          <p:cNvPr id="16" name="Text Placeholder 7">
            <a:extLst>
              <a:ext uri="{FF2B5EF4-FFF2-40B4-BE49-F238E27FC236}">
                <a16:creationId xmlns:a16="http://schemas.microsoft.com/office/drawing/2014/main" id="{4A35A8FC-F629-EA4D-B295-B916CFA54C35}"/>
              </a:ext>
            </a:extLst>
          </p:cNvPr>
          <p:cNvSpPr>
            <a:spLocks noGrp="1"/>
          </p:cNvSpPr>
          <p:nvPr>
            <p:ph type="body" sz="quarter" idx="14" hasCustomPrompt="1"/>
          </p:nvPr>
        </p:nvSpPr>
        <p:spPr>
          <a:xfrm>
            <a:off x="6727444" y="5734050"/>
            <a:ext cx="4953382" cy="326765"/>
          </a:xfrm>
          <a:solidFill>
            <a:schemeClr val="bg1"/>
          </a:solidFill>
        </p:spPr>
        <p:txBody>
          <a:bodyPr anchor="ctr"/>
          <a:lstStyle>
            <a:lvl1pPr algn="r">
              <a:defRPr sz="1600" b="0" i="0">
                <a:latin typeface="IBM Plex Serif ExtraLight" panose="02060303050406000203" pitchFamily="18" charset="77"/>
              </a:defRPr>
            </a:lvl1pPr>
          </a:lstStyle>
          <a:p>
            <a:pPr lvl="0"/>
            <a:r>
              <a:rPr lang="en-US"/>
              <a:t>- Click to add name</a:t>
            </a:r>
          </a:p>
        </p:txBody>
      </p:sp>
      <p:sp>
        <p:nvSpPr>
          <p:cNvPr id="23" name="Rectangle 22">
            <a:extLst>
              <a:ext uri="{FF2B5EF4-FFF2-40B4-BE49-F238E27FC236}">
                <a16:creationId xmlns:a16="http://schemas.microsoft.com/office/drawing/2014/main" id="{1F410E56-EAA4-184C-A88F-39DBFF3B3134}"/>
              </a:ext>
            </a:extLst>
          </p:cNvPr>
          <p:cNvSpPr/>
          <p:nvPr userDrawn="1"/>
        </p:nvSpPr>
        <p:spPr>
          <a:xfrm>
            <a:off x="6096000" y="0"/>
            <a:ext cx="1285929" cy="2646878"/>
          </a:xfrm>
          <a:prstGeom prst="rect">
            <a:avLst/>
          </a:prstGeom>
        </p:spPr>
        <p:txBody>
          <a:bodyPr wrap="none">
            <a:spAutoFit/>
          </a:bodyPr>
          <a:lstStyle/>
          <a:p>
            <a:r>
              <a:rPr lang="en-US" sz="16600" b="1" i="0">
                <a:solidFill>
                  <a:schemeClr val="tx2"/>
                </a:solidFill>
                <a:latin typeface="IBM Plex Serif" panose="02060503050406000203" pitchFamily="18" charset="77"/>
              </a:rPr>
              <a:t>“</a:t>
            </a:r>
          </a:p>
        </p:txBody>
      </p:sp>
      <p:sp>
        <p:nvSpPr>
          <p:cNvPr id="19" name="Freeform 18">
            <a:extLst>
              <a:ext uri="{FF2B5EF4-FFF2-40B4-BE49-F238E27FC236}">
                <a16:creationId xmlns:a16="http://schemas.microsoft.com/office/drawing/2014/main" id="{73AC0119-2425-DB42-917D-CE92E1BED7B2}"/>
              </a:ext>
            </a:extLst>
          </p:cNvPr>
          <p:cNvSpPr/>
          <p:nvPr userDrawn="1"/>
        </p:nvSpPr>
        <p:spPr>
          <a:xfrm>
            <a:off x="0" y="0"/>
            <a:ext cx="6096000" cy="6866389"/>
          </a:xfrm>
          <a:custGeom>
            <a:avLst/>
            <a:gdLst>
              <a:gd name="connsiteX0" fmla="*/ 180000 w 6096000"/>
              <a:gd name="connsiteY0" fmla="*/ 180001 h 6866389"/>
              <a:gd name="connsiteX1" fmla="*/ 180000 w 6096000"/>
              <a:gd name="connsiteY1" fmla="*/ 6686389 h 6866389"/>
              <a:gd name="connsiteX2" fmla="*/ 5916000 w 6096000"/>
              <a:gd name="connsiteY2" fmla="*/ 6686389 h 6866389"/>
              <a:gd name="connsiteX3" fmla="*/ 5916000 w 6096000"/>
              <a:gd name="connsiteY3" fmla="*/ 180001 h 6866389"/>
              <a:gd name="connsiteX4" fmla="*/ 0 w 6096000"/>
              <a:gd name="connsiteY4" fmla="*/ 0 h 6866389"/>
              <a:gd name="connsiteX5" fmla="*/ 180000 w 6096000"/>
              <a:gd name="connsiteY5" fmla="*/ 0 h 6866389"/>
              <a:gd name="connsiteX6" fmla="*/ 180000 w 6096000"/>
              <a:gd name="connsiteY6" fmla="*/ 1 h 6866389"/>
              <a:gd name="connsiteX7" fmla="*/ 5916000 w 6096000"/>
              <a:gd name="connsiteY7" fmla="*/ 1 h 6866389"/>
              <a:gd name="connsiteX8" fmla="*/ 5916000 w 6096000"/>
              <a:gd name="connsiteY8" fmla="*/ 0 h 6866389"/>
              <a:gd name="connsiteX9" fmla="*/ 6096000 w 6096000"/>
              <a:gd name="connsiteY9" fmla="*/ 0 h 6866389"/>
              <a:gd name="connsiteX10" fmla="*/ 6096000 w 6096000"/>
              <a:gd name="connsiteY10" fmla="*/ 6858000 h 6866389"/>
              <a:gd name="connsiteX11" fmla="*/ 6006096 w 6096000"/>
              <a:gd name="connsiteY11" fmla="*/ 6858000 h 6866389"/>
              <a:gd name="connsiteX12" fmla="*/ 6006096 w 6096000"/>
              <a:gd name="connsiteY12" fmla="*/ 6866389 h 6866389"/>
              <a:gd name="connsiteX13" fmla="*/ 1 w 6096000"/>
              <a:gd name="connsiteY13" fmla="*/ 6866389 h 6866389"/>
              <a:gd name="connsiteX14" fmla="*/ 1 w 6096000"/>
              <a:gd name="connsiteY14" fmla="*/ 6858000 h 6866389"/>
              <a:gd name="connsiteX15" fmla="*/ 0 w 6096000"/>
              <a:gd name="connsiteY15" fmla="*/ 6858000 h 6866389"/>
              <a:gd name="connsiteX0" fmla="*/ 180000 w 6096000"/>
              <a:gd name="connsiteY0" fmla="*/ 180001 h 6866389"/>
              <a:gd name="connsiteX1" fmla="*/ 180000 w 6096000"/>
              <a:gd name="connsiteY1" fmla="*/ 6686389 h 6866389"/>
              <a:gd name="connsiteX2" fmla="*/ 5916000 w 6096000"/>
              <a:gd name="connsiteY2" fmla="*/ 6686389 h 6866389"/>
              <a:gd name="connsiteX3" fmla="*/ 5916000 w 6096000"/>
              <a:gd name="connsiteY3" fmla="*/ 180001 h 6866389"/>
              <a:gd name="connsiteX4" fmla="*/ 180000 w 6096000"/>
              <a:gd name="connsiteY4" fmla="*/ 180001 h 6866389"/>
              <a:gd name="connsiteX5" fmla="*/ 0 w 6096000"/>
              <a:gd name="connsiteY5" fmla="*/ 0 h 6866389"/>
              <a:gd name="connsiteX6" fmla="*/ 180000 w 6096000"/>
              <a:gd name="connsiteY6" fmla="*/ 0 h 6866389"/>
              <a:gd name="connsiteX7" fmla="*/ 180000 w 6096000"/>
              <a:gd name="connsiteY7" fmla="*/ 1 h 6866389"/>
              <a:gd name="connsiteX8" fmla="*/ 5916000 w 6096000"/>
              <a:gd name="connsiteY8" fmla="*/ 1 h 6866389"/>
              <a:gd name="connsiteX9" fmla="*/ 5916000 w 6096000"/>
              <a:gd name="connsiteY9" fmla="*/ 0 h 6866389"/>
              <a:gd name="connsiteX10" fmla="*/ 6096000 w 6096000"/>
              <a:gd name="connsiteY10" fmla="*/ 0 h 6866389"/>
              <a:gd name="connsiteX11" fmla="*/ 6096000 w 6096000"/>
              <a:gd name="connsiteY11" fmla="*/ 6858000 h 6866389"/>
              <a:gd name="connsiteX12" fmla="*/ 6006096 w 6096000"/>
              <a:gd name="connsiteY12" fmla="*/ 6858000 h 6866389"/>
              <a:gd name="connsiteX13" fmla="*/ 1 w 6096000"/>
              <a:gd name="connsiteY13" fmla="*/ 6866389 h 6866389"/>
              <a:gd name="connsiteX14" fmla="*/ 1 w 6096000"/>
              <a:gd name="connsiteY14" fmla="*/ 6858000 h 6866389"/>
              <a:gd name="connsiteX15" fmla="*/ 0 w 6096000"/>
              <a:gd name="connsiteY15" fmla="*/ 6858000 h 6866389"/>
              <a:gd name="connsiteX16" fmla="*/ 0 w 6096000"/>
              <a:gd name="connsiteY16" fmla="*/ 0 h 6866389"/>
              <a:gd name="connsiteX0" fmla="*/ 180000 w 6096000"/>
              <a:gd name="connsiteY0" fmla="*/ 180001 h 6866389"/>
              <a:gd name="connsiteX1" fmla="*/ 180000 w 6096000"/>
              <a:gd name="connsiteY1" fmla="*/ 6686389 h 6866389"/>
              <a:gd name="connsiteX2" fmla="*/ 5916000 w 6096000"/>
              <a:gd name="connsiteY2" fmla="*/ 6686389 h 6866389"/>
              <a:gd name="connsiteX3" fmla="*/ 5916000 w 6096000"/>
              <a:gd name="connsiteY3" fmla="*/ 180001 h 6866389"/>
              <a:gd name="connsiteX4" fmla="*/ 180000 w 6096000"/>
              <a:gd name="connsiteY4" fmla="*/ 180001 h 6866389"/>
              <a:gd name="connsiteX5" fmla="*/ 0 w 6096000"/>
              <a:gd name="connsiteY5" fmla="*/ 0 h 6866389"/>
              <a:gd name="connsiteX6" fmla="*/ 180000 w 6096000"/>
              <a:gd name="connsiteY6" fmla="*/ 0 h 6866389"/>
              <a:gd name="connsiteX7" fmla="*/ 180000 w 6096000"/>
              <a:gd name="connsiteY7" fmla="*/ 1 h 6866389"/>
              <a:gd name="connsiteX8" fmla="*/ 5916000 w 6096000"/>
              <a:gd name="connsiteY8" fmla="*/ 1 h 6866389"/>
              <a:gd name="connsiteX9" fmla="*/ 5916000 w 6096000"/>
              <a:gd name="connsiteY9" fmla="*/ 0 h 6866389"/>
              <a:gd name="connsiteX10" fmla="*/ 6096000 w 6096000"/>
              <a:gd name="connsiteY10" fmla="*/ 0 h 6866389"/>
              <a:gd name="connsiteX11" fmla="*/ 6096000 w 6096000"/>
              <a:gd name="connsiteY11" fmla="*/ 6858000 h 6866389"/>
              <a:gd name="connsiteX12" fmla="*/ 1 w 6096000"/>
              <a:gd name="connsiteY12" fmla="*/ 6866389 h 6866389"/>
              <a:gd name="connsiteX13" fmla="*/ 1 w 6096000"/>
              <a:gd name="connsiteY13" fmla="*/ 6858000 h 6866389"/>
              <a:gd name="connsiteX14" fmla="*/ 0 w 6096000"/>
              <a:gd name="connsiteY14" fmla="*/ 6858000 h 6866389"/>
              <a:gd name="connsiteX15" fmla="*/ 0 w 6096000"/>
              <a:gd name="connsiteY15" fmla="*/ 0 h 686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96000" h="6866389">
                <a:moveTo>
                  <a:pt x="180000" y="180001"/>
                </a:moveTo>
                <a:lnTo>
                  <a:pt x="180000" y="6686389"/>
                </a:lnTo>
                <a:lnTo>
                  <a:pt x="5916000" y="6686389"/>
                </a:lnTo>
                <a:lnTo>
                  <a:pt x="5916000" y="180001"/>
                </a:lnTo>
                <a:lnTo>
                  <a:pt x="180000" y="180001"/>
                </a:lnTo>
                <a:close/>
                <a:moveTo>
                  <a:pt x="0" y="0"/>
                </a:moveTo>
                <a:lnTo>
                  <a:pt x="180000" y="0"/>
                </a:lnTo>
                <a:lnTo>
                  <a:pt x="180000" y="1"/>
                </a:lnTo>
                <a:lnTo>
                  <a:pt x="5916000" y="1"/>
                </a:lnTo>
                <a:lnTo>
                  <a:pt x="5916000" y="0"/>
                </a:lnTo>
                <a:lnTo>
                  <a:pt x="6096000" y="0"/>
                </a:lnTo>
                <a:lnTo>
                  <a:pt x="6096000" y="6858000"/>
                </a:lnTo>
                <a:lnTo>
                  <a:pt x="1" y="6866389"/>
                </a:lnTo>
                <a:lnTo>
                  <a:pt x="1" y="6858000"/>
                </a:lnTo>
                <a:lnTo>
                  <a:pt x="0" y="685800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Picture Placeholder 7">
            <a:extLst>
              <a:ext uri="{FF2B5EF4-FFF2-40B4-BE49-F238E27FC236}">
                <a16:creationId xmlns:a16="http://schemas.microsoft.com/office/drawing/2014/main" id="{73AF9339-E113-EA49-B120-160ADDC548F9}"/>
              </a:ext>
            </a:extLst>
          </p:cNvPr>
          <p:cNvSpPr>
            <a:spLocks noGrp="1"/>
          </p:cNvSpPr>
          <p:nvPr>
            <p:ph type="pic" sz="quarter" idx="15" hasCustomPrompt="1"/>
          </p:nvPr>
        </p:nvSpPr>
        <p:spPr>
          <a:xfrm>
            <a:off x="177799" y="178129"/>
            <a:ext cx="5740401" cy="6511595"/>
          </a:xfrm>
          <a:prstGeom prst="rect">
            <a:avLst/>
          </a:prstGeom>
          <a:solidFill>
            <a:schemeClr val="bg1"/>
          </a:solidFill>
        </p:spPr>
        <p:txBody>
          <a:bodyPr wrap="square" rIns="36000" anchor="ctr">
            <a:noAutofit/>
          </a:bodyPr>
          <a:lstStyle>
            <a:lvl1pPr algn="ctr">
              <a:defRPr/>
            </a:lvl1pPr>
          </a:lstStyle>
          <a:p>
            <a:r>
              <a:rPr lang="en-US"/>
              <a:t>Drop photo here</a:t>
            </a:r>
            <a:br>
              <a:rPr lang="en-US"/>
            </a:br>
            <a:r>
              <a:rPr lang="en-US"/>
              <a:t>to add background photo</a:t>
            </a:r>
          </a:p>
        </p:txBody>
      </p:sp>
      <p:sp>
        <p:nvSpPr>
          <p:cNvPr id="24" name="Rectangle 23">
            <a:extLst>
              <a:ext uri="{FF2B5EF4-FFF2-40B4-BE49-F238E27FC236}">
                <a16:creationId xmlns:a16="http://schemas.microsoft.com/office/drawing/2014/main" id="{01CCB49D-21BD-7E44-AE19-8BE23A6D654A}"/>
              </a:ext>
            </a:extLst>
          </p:cNvPr>
          <p:cNvSpPr/>
          <p:nvPr userDrawn="1"/>
        </p:nvSpPr>
        <p:spPr>
          <a:xfrm>
            <a:off x="10760656" y="4450959"/>
            <a:ext cx="1285929" cy="2646878"/>
          </a:xfrm>
          <a:prstGeom prst="rect">
            <a:avLst/>
          </a:prstGeom>
        </p:spPr>
        <p:txBody>
          <a:bodyPr wrap="none">
            <a:spAutoFit/>
          </a:bodyPr>
          <a:lstStyle/>
          <a:p>
            <a:r>
              <a:rPr lang="en-US" sz="16600" b="1" i="0">
                <a:solidFill>
                  <a:schemeClr val="tx2"/>
                </a:solidFill>
                <a:latin typeface="IBM Plex Serif" panose="02060503050406000203" pitchFamily="18" charset="77"/>
              </a:rPr>
              <a:t>”</a:t>
            </a:r>
          </a:p>
        </p:txBody>
      </p:sp>
      <p:grpSp>
        <p:nvGrpSpPr>
          <p:cNvPr id="12" name="Group 11">
            <a:extLst>
              <a:ext uri="{FF2B5EF4-FFF2-40B4-BE49-F238E27FC236}">
                <a16:creationId xmlns:a16="http://schemas.microsoft.com/office/drawing/2014/main" id="{C9F41714-F924-A244-BE72-B26C0FF4E3AF}"/>
              </a:ext>
            </a:extLst>
          </p:cNvPr>
          <p:cNvGrpSpPr/>
          <p:nvPr userDrawn="1"/>
        </p:nvGrpSpPr>
        <p:grpSpPr>
          <a:xfrm>
            <a:off x="12087188" y="-254000"/>
            <a:ext cx="2167267" cy="2173235"/>
            <a:chOff x="12087188" y="-254000"/>
            <a:chExt cx="2167267" cy="2173235"/>
          </a:xfrm>
        </p:grpSpPr>
        <p:sp>
          <p:nvSpPr>
            <p:cNvPr id="13" name="Rectangle 12">
              <a:extLst>
                <a:ext uri="{FF2B5EF4-FFF2-40B4-BE49-F238E27FC236}">
                  <a16:creationId xmlns:a16="http://schemas.microsoft.com/office/drawing/2014/main" id="{CCE7BC2F-831C-944A-8470-701424192F58}"/>
                </a:ext>
              </a:extLst>
            </p:cNvPr>
            <p:cNvSpPr/>
            <p:nvPr userDrawn="1"/>
          </p:nvSpPr>
          <p:spPr>
            <a:xfrm>
              <a:off x="12254204" y="199076"/>
              <a:ext cx="2000251" cy="17201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4" name="Rectangle 13">
              <a:extLst>
                <a:ext uri="{FF2B5EF4-FFF2-40B4-BE49-F238E27FC236}">
                  <a16:creationId xmlns:a16="http://schemas.microsoft.com/office/drawing/2014/main" id="{EC01ED7C-4A2C-4B4D-9216-D8952D75E436}"/>
                </a:ext>
              </a:extLst>
            </p:cNvPr>
            <p:cNvSpPr/>
            <p:nvPr userDrawn="1"/>
          </p:nvSpPr>
          <p:spPr>
            <a:xfrm>
              <a:off x="12254204" y="-254000"/>
              <a:ext cx="2000251" cy="4906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5" name="Right Triangle 14">
              <a:extLst>
                <a:ext uri="{FF2B5EF4-FFF2-40B4-BE49-F238E27FC236}">
                  <a16:creationId xmlns:a16="http://schemas.microsoft.com/office/drawing/2014/main" id="{B6A7134A-CEF3-FE4F-8F91-9A5C7405DA0B}"/>
                </a:ext>
              </a:extLst>
            </p:cNvPr>
            <p:cNvSpPr/>
            <p:nvPr userDrawn="1"/>
          </p:nvSpPr>
          <p:spPr>
            <a:xfrm flipH="1">
              <a:off x="12087188" y="-254000"/>
              <a:ext cx="174111" cy="216371"/>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7" name="TextBox 16">
              <a:extLst>
                <a:ext uri="{FF2B5EF4-FFF2-40B4-BE49-F238E27FC236}">
                  <a16:creationId xmlns:a16="http://schemas.microsoft.com/office/drawing/2014/main" id="{F6E54909-2FBE-1442-ADE2-383CA8D7C399}"/>
                </a:ext>
              </a:extLst>
            </p:cNvPr>
            <p:cNvSpPr txBox="1"/>
            <p:nvPr userDrawn="1"/>
          </p:nvSpPr>
          <p:spPr>
            <a:xfrm>
              <a:off x="12483865" y="-163571"/>
              <a:ext cx="1211790" cy="307777"/>
            </a:xfrm>
            <a:prstGeom prst="rect">
              <a:avLst/>
            </a:prstGeom>
            <a:noFill/>
          </p:spPr>
          <p:txBody>
            <a:bodyPr wrap="square" rtlCol="0">
              <a:spAutoFit/>
            </a:bodyPr>
            <a:lstStyle/>
            <a:p>
              <a:r>
                <a:rPr lang="en-US" sz="1400" b="0" i="0">
                  <a:solidFill>
                    <a:schemeClr val="bg1"/>
                  </a:solidFill>
                  <a:latin typeface="IBM Plex Sans Medium" panose="020B0503050203000203" pitchFamily="34" charset="0"/>
                  <a:ea typeface="Roboto" charset="0"/>
                  <a:cs typeface="Roboto" charset="0"/>
                </a:rPr>
                <a:t>SLIDE</a:t>
              </a:r>
              <a:r>
                <a:rPr lang="en-US" sz="1400" b="0" i="0" baseline="0">
                  <a:solidFill>
                    <a:schemeClr val="bg1"/>
                  </a:solidFill>
                  <a:latin typeface="IBM Plex Sans Medium" panose="020B0503050203000203" pitchFamily="34" charset="0"/>
                  <a:ea typeface="Roboto" charset="0"/>
                  <a:cs typeface="Roboto" charset="0"/>
                </a:rPr>
                <a:t> TIPS</a:t>
              </a:r>
              <a:endParaRPr lang="en-US" sz="1400" b="0" i="0">
                <a:solidFill>
                  <a:schemeClr val="bg1"/>
                </a:solidFill>
                <a:latin typeface="IBM Plex Sans Medium" panose="020B0503050203000203" pitchFamily="34" charset="0"/>
                <a:ea typeface="Roboto" charset="0"/>
                <a:cs typeface="Roboto" charset="0"/>
              </a:endParaRPr>
            </a:p>
          </p:txBody>
        </p:sp>
        <p:sp>
          <p:nvSpPr>
            <p:cNvPr id="20" name="TextBox 19">
              <a:extLst>
                <a:ext uri="{FF2B5EF4-FFF2-40B4-BE49-F238E27FC236}">
                  <a16:creationId xmlns:a16="http://schemas.microsoft.com/office/drawing/2014/main" id="{4519FFAA-9F8D-794C-AE44-2E1CAF20267D}"/>
                </a:ext>
              </a:extLst>
            </p:cNvPr>
            <p:cNvSpPr txBox="1"/>
            <p:nvPr userDrawn="1"/>
          </p:nvSpPr>
          <p:spPr>
            <a:xfrm>
              <a:off x="12335975" y="461901"/>
              <a:ext cx="1797275" cy="1417141"/>
            </a:xfrm>
            <a:prstGeom prst="rect">
              <a:avLst/>
            </a:prstGeom>
            <a:noFill/>
          </p:spPr>
          <p:txBody>
            <a:bodyPr wrap="square" rtlCol="0">
              <a:noAutofit/>
            </a:bodyPr>
            <a:lstStyle/>
            <a:p>
              <a:pPr marL="96838" indent="-96838">
                <a:spcAft>
                  <a:spcPts val="600"/>
                </a:spcAft>
                <a:buClr>
                  <a:schemeClr val="accent1"/>
                </a:buClr>
                <a:buFont typeface="Wingdings" charset="2"/>
                <a:buChar char="§"/>
              </a:pPr>
              <a:r>
                <a:rPr lang="en-US" sz="900" b="0" i="0">
                  <a:solidFill>
                    <a:schemeClr val="tx1">
                      <a:lumMod val="75000"/>
                      <a:lumOff val="25000"/>
                    </a:schemeClr>
                  </a:solidFill>
                  <a:latin typeface="IBM Plex Sans" panose="020B0503050203000203" pitchFamily="34" charset="77"/>
                  <a:ea typeface="Roboto" charset="0"/>
                  <a:cs typeface="Roboto" charset="0"/>
                </a:rPr>
                <a:t>To add a photo, drag a photo onto the slide or click the icon in the placeholder to browse for your image.</a:t>
              </a:r>
            </a:p>
            <a:p>
              <a:pPr marL="96838" indent="-96838">
                <a:spcAft>
                  <a:spcPts val="600"/>
                </a:spcAft>
                <a:buClr>
                  <a:schemeClr val="accent1"/>
                </a:buClr>
                <a:buFont typeface="Wingdings" charset="2"/>
                <a:buChar char="§"/>
              </a:pPr>
              <a:r>
                <a:rPr lang="en-US" sz="900" b="0" i="0" kern="1200">
                  <a:solidFill>
                    <a:schemeClr val="tx1">
                      <a:lumMod val="75000"/>
                      <a:lumOff val="25000"/>
                    </a:schemeClr>
                  </a:solidFill>
                  <a:latin typeface="IBM Plex Sans" panose="020B0503050203000203" pitchFamily="34" charset="77"/>
                  <a:ea typeface="Roboto" charset="0"/>
                  <a:cs typeface="Arial" charset="0"/>
                </a:rPr>
                <a:t>To change the image, delete the existing image to reset the photo placeholder functionality.</a:t>
              </a:r>
            </a:p>
          </p:txBody>
        </p:sp>
      </p:grpSp>
      <p:grpSp>
        <p:nvGrpSpPr>
          <p:cNvPr id="22" name="Group 21">
            <a:extLst>
              <a:ext uri="{FF2B5EF4-FFF2-40B4-BE49-F238E27FC236}">
                <a16:creationId xmlns:a16="http://schemas.microsoft.com/office/drawing/2014/main" id="{73217B99-8742-3E46-B2BF-71FB0F5C24BD}"/>
              </a:ext>
            </a:extLst>
          </p:cNvPr>
          <p:cNvGrpSpPr/>
          <p:nvPr userDrawn="1"/>
        </p:nvGrpSpPr>
        <p:grpSpPr>
          <a:xfrm>
            <a:off x="12192000" y="-947342"/>
            <a:ext cx="2427514" cy="605550"/>
            <a:chOff x="12192000" y="-947342"/>
            <a:chExt cx="2427514" cy="605550"/>
          </a:xfrm>
        </p:grpSpPr>
        <p:sp>
          <p:nvSpPr>
            <p:cNvPr id="25" name="TextBox 24">
              <a:extLst>
                <a:ext uri="{FF2B5EF4-FFF2-40B4-BE49-F238E27FC236}">
                  <a16:creationId xmlns:a16="http://schemas.microsoft.com/office/drawing/2014/main" id="{6DDA80C0-2944-9A4D-BA36-E44D2CA04226}"/>
                </a:ext>
              </a:extLst>
            </p:cNvPr>
            <p:cNvSpPr txBox="1"/>
            <p:nvPr userDrawn="1"/>
          </p:nvSpPr>
          <p:spPr>
            <a:xfrm>
              <a:off x="12192000" y="-947342"/>
              <a:ext cx="2144486" cy="605550"/>
            </a:xfrm>
            <a:prstGeom prst="rect">
              <a:avLst/>
            </a:prstGeom>
            <a:noFill/>
          </p:spPr>
          <p:txBody>
            <a:bodyPr wrap="square" rtlCol="0">
              <a:spAutoFit/>
            </a:bodyPr>
            <a:lstStyle/>
            <a:p>
              <a:pPr>
                <a:lnSpc>
                  <a:spcPct val="90000"/>
                </a:lnSpc>
                <a:spcAft>
                  <a:spcPts val="200"/>
                </a:spcAft>
              </a:pPr>
              <a:r>
                <a:rPr lang="en-US" sz="1000" b="0" i="0">
                  <a:solidFill>
                    <a:schemeClr val="tx1"/>
                  </a:solidFill>
                  <a:latin typeface="IBM Plex Sans Medium" panose="020B0503050203000203" pitchFamily="34" charset="0"/>
                  <a:ea typeface="Roboto" charset="0"/>
                  <a:cs typeface="Roboto" charset="0"/>
                </a:rPr>
                <a:t>To remove slide tips,</a:t>
              </a:r>
            </a:p>
            <a:p>
              <a:pPr>
                <a:lnSpc>
                  <a:spcPct val="90000"/>
                </a:lnSpc>
                <a:spcAft>
                  <a:spcPts val="400"/>
                </a:spcAft>
              </a:pPr>
              <a:r>
                <a:rPr lang="en-US" sz="1000" b="0" i="0">
                  <a:solidFill>
                    <a:schemeClr val="tx1"/>
                  </a:solidFill>
                  <a:latin typeface="IBM Plex Sans Medium" panose="020B0503050203000203" pitchFamily="34" charset="0"/>
                  <a:ea typeface="Roboto" charset="0"/>
                  <a:cs typeface="Roboto" charset="0"/>
                </a:rPr>
                <a:t>click View &gt; Slide Master.</a:t>
              </a:r>
            </a:p>
            <a:p>
              <a:pPr>
                <a:lnSpc>
                  <a:spcPct val="90000"/>
                </a:lnSpc>
                <a:spcAft>
                  <a:spcPts val="200"/>
                </a:spcAft>
              </a:pPr>
              <a:r>
                <a:rPr lang="en-US" sz="1000" b="0" i="0">
                  <a:solidFill>
                    <a:schemeClr val="tx1"/>
                  </a:solidFill>
                  <a:latin typeface="IBM Plex Sans Medium" panose="020B0503050203000203" pitchFamily="34" charset="0"/>
                  <a:ea typeface="Roboto" charset="0"/>
                  <a:cs typeface="Roboto" charset="0"/>
                </a:rPr>
                <a:t>After removing, click ‘X’ to exit.  </a:t>
              </a:r>
            </a:p>
          </p:txBody>
        </p:sp>
        <p:pic>
          <p:nvPicPr>
            <p:cNvPr id="26" name="Picture 25">
              <a:extLst>
                <a:ext uri="{FF2B5EF4-FFF2-40B4-BE49-F238E27FC236}">
                  <a16:creationId xmlns:a16="http://schemas.microsoft.com/office/drawing/2014/main" id="{5587CC0E-8820-D748-832A-58923F3A353E}"/>
                </a:ext>
              </a:extLst>
            </p:cNvPr>
            <p:cNvPicPr>
              <a:picLocks noChangeAspect="1"/>
            </p:cNvPicPr>
            <p:nvPr userDrawn="1"/>
          </p:nvPicPr>
          <p:blipFill>
            <a:blip r:embed="rId2"/>
            <a:stretch>
              <a:fillRect/>
            </a:stretch>
          </p:blipFill>
          <p:spPr>
            <a:xfrm>
              <a:off x="14291128" y="-853006"/>
              <a:ext cx="328386" cy="446605"/>
            </a:xfrm>
            <a:prstGeom prst="rect">
              <a:avLst/>
            </a:prstGeom>
            <a:ln>
              <a:solidFill>
                <a:schemeClr val="accent6"/>
              </a:solidFill>
            </a:ln>
          </p:spPr>
        </p:pic>
      </p:grpSp>
      <p:sp>
        <p:nvSpPr>
          <p:cNvPr id="21" name="Colour Pillar">
            <a:extLst>
              <a:ext uri="{FF2B5EF4-FFF2-40B4-BE49-F238E27FC236}">
                <a16:creationId xmlns:a16="http://schemas.microsoft.com/office/drawing/2014/main" id="{8B73D891-1430-FA47-8D6F-29D23FE013FE}"/>
              </a:ext>
            </a:extLst>
          </p:cNvPr>
          <p:cNvSpPr/>
          <p:nvPr userDrawn="1"/>
        </p:nvSpPr>
        <p:spPr>
          <a:xfrm>
            <a:off x="5918200" y="178128"/>
            <a:ext cx="176400" cy="6511595"/>
          </a:xfrm>
          <a:prstGeom prst="rect">
            <a:avLst/>
          </a:prstGeom>
          <a:solidFill>
            <a:schemeClr val="accent3"/>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28" name="Picture 27" descr="Lassonde | York University Logo">
            <a:extLst>
              <a:ext uri="{FF2B5EF4-FFF2-40B4-BE49-F238E27FC236}">
                <a16:creationId xmlns:a16="http://schemas.microsoft.com/office/drawing/2014/main" id="{0839B5B1-A33A-5C4A-85BC-6A9F340ED076}"/>
              </a:ext>
            </a:extLst>
          </p:cNvPr>
          <p:cNvPicPr>
            <a:picLocks noChangeAspect="1"/>
          </p:cNvPicPr>
          <p:nvPr userDrawn="1"/>
        </p:nvPicPr>
        <p:blipFill>
          <a:blip r:embed="rId3"/>
          <a:srcRect/>
          <a:stretch/>
        </p:blipFill>
        <p:spPr>
          <a:xfrm>
            <a:off x="9844585" y="6380743"/>
            <a:ext cx="2086346" cy="264881"/>
          </a:xfrm>
          <a:prstGeom prst="rect">
            <a:avLst/>
          </a:prstGeom>
        </p:spPr>
      </p:pic>
    </p:spTree>
    <p:extLst>
      <p:ext uri="{BB962C8B-B14F-4D97-AF65-F5344CB8AC3E}">
        <p14:creationId xmlns:p14="http://schemas.microsoft.com/office/powerpoint/2010/main" val="1914197854"/>
      </p:ext>
    </p:extLst>
  </p:cSld>
  <p:clrMapOvr>
    <a:masterClrMapping/>
  </p:clrMapOvr>
  <p:extLst>
    <p:ext uri="{DCECCB84-F9BA-43D5-87BE-67443E8EF086}">
      <p15:sldGuideLst xmlns:p15="http://schemas.microsoft.com/office/powerpoint/2012/main">
        <p15:guide id="4" pos="7363">
          <p15:clr>
            <a:srgbClr val="FBAE40"/>
          </p15:clr>
        </p15:guide>
        <p15:guide id="7" orient="horz" pos="3612">
          <p15:clr>
            <a:srgbClr val="FBAE40"/>
          </p15:clr>
        </p15:guide>
        <p15:guide id="8" orient="horz" pos="3816">
          <p15:clr>
            <a:srgbClr val="FBAE40"/>
          </p15:clr>
        </p15:guide>
        <p15:guide id="9" orient="horz" pos="482">
          <p15:clr>
            <a:srgbClr val="FBAE40"/>
          </p15:clr>
        </p15:guide>
        <p15:guide id="10" pos="422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tyle 2">
    <p:bg>
      <p:bgPr>
        <a:solidFill>
          <a:schemeClr val="accent1"/>
        </a:solidFill>
        <a:effectLst/>
      </p:bgPr>
    </p:bg>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027E5C04-A6BF-204B-B6E3-68227002AE82}"/>
              </a:ext>
            </a:extLst>
          </p:cNvPr>
          <p:cNvSpPr/>
          <p:nvPr userDrawn="1"/>
        </p:nvSpPr>
        <p:spPr>
          <a:xfrm>
            <a:off x="-1" y="1"/>
            <a:ext cx="12192002" cy="6858000"/>
          </a:xfrm>
          <a:custGeom>
            <a:avLst/>
            <a:gdLst>
              <a:gd name="connsiteX0" fmla="*/ 360001 w 12192002"/>
              <a:gd name="connsiteY0" fmla="*/ 360000 h 6858000"/>
              <a:gd name="connsiteX1" fmla="*/ 360001 w 12192002"/>
              <a:gd name="connsiteY1" fmla="*/ 6497999 h 6858000"/>
              <a:gd name="connsiteX2" fmla="*/ 11832001 w 12192002"/>
              <a:gd name="connsiteY2" fmla="*/ 6497999 h 6858000"/>
              <a:gd name="connsiteX3" fmla="*/ 11832001 w 12192002"/>
              <a:gd name="connsiteY3" fmla="*/ 360000 h 6858000"/>
              <a:gd name="connsiteX4" fmla="*/ 1 w 12192002"/>
              <a:gd name="connsiteY4" fmla="*/ 0 h 6858000"/>
              <a:gd name="connsiteX5" fmla="*/ 360001 w 12192002"/>
              <a:gd name="connsiteY5" fmla="*/ 0 h 6858000"/>
              <a:gd name="connsiteX6" fmla="*/ 360001 w 12192002"/>
              <a:gd name="connsiteY6" fmla="*/ 0 h 6858000"/>
              <a:gd name="connsiteX7" fmla="*/ 11832001 w 12192002"/>
              <a:gd name="connsiteY7" fmla="*/ 0 h 6858000"/>
              <a:gd name="connsiteX8" fmla="*/ 12192001 w 12192002"/>
              <a:gd name="connsiteY8" fmla="*/ 0 h 6858000"/>
              <a:gd name="connsiteX9" fmla="*/ 12192002 w 12192002"/>
              <a:gd name="connsiteY9" fmla="*/ 0 h 6858000"/>
              <a:gd name="connsiteX10" fmla="*/ 12192002 w 12192002"/>
              <a:gd name="connsiteY10" fmla="*/ 360000 h 6858000"/>
              <a:gd name="connsiteX11" fmla="*/ 12192001 w 12192002"/>
              <a:gd name="connsiteY11" fmla="*/ 360000 h 6858000"/>
              <a:gd name="connsiteX12" fmla="*/ 12192001 w 12192002"/>
              <a:gd name="connsiteY12" fmla="*/ 6497999 h 6858000"/>
              <a:gd name="connsiteX13" fmla="*/ 12192002 w 12192002"/>
              <a:gd name="connsiteY13" fmla="*/ 6497999 h 6858000"/>
              <a:gd name="connsiteX14" fmla="*/ 12192002 w 12192002"/>
              <a:gd name="connsiteY14" fmla="*/ 6857999 h 6858000"/>
              <a:gd name="connsiteX15" fmla="*/ 12192001 w 12192002"/>
              <a:gd name="connsiteY15" fmla="*/ 6857999 h 6858000"/>
              <a:gd name="connsiteX16" fmla="*/ 12192001 w 12192002"/>
              <a:gd name="connsiteY16" fmla="*/ 6858000 h 6858000"/>
              <a:gd name="connsiteX17" fmla="*/ 11832001 w 12192002"/>
              <a:gd name="connsiteY17" fmla="*/ 6858000 h 6858000"/>
              <a:gd name="connsiteX18" fmla="*/ 11832001 w 12192002"/>
              <a:gd name="connsiteY18" fmla="*/ 6857999 h 6858000"/>
              <a:gd name="connsiteX19" fmla="*/ 360001 w 12192002"/>
              <a:gd name="connsiteY19" fmla="*/ 6857999 h 6858000"/>
              <a:gd name="connsiteX20" fmla="*/ 360001 w 12192002"/>
              <a:gd name="connsiteY20" fmla="*/ 6858000 h 6858000"/>
              <a:gd name="connsiteX21" fmla="*/ 1 w 12192002"/>
              <a:gd name="connsiteY21" fmla="*/ 6858000 h 6858000"/>
              <a:gd name="connsiteX22" fmla="*/ 1 w 12192002"/>
              <a:gd name="connsiteY22" fmla="*/ 6857999 h 6858000"/>
              <a:gd name="connsiteX23" fmla="*/ 0 w 12192002"/>
              <a:gd name="connsiteY23" fmla="*/ 6857999 h 6858000"/>
              <a:gd name="connsiteX24" fmla="*/ 0 w 12192002"/>
              <a:gd name="connsiteY24" fmla="*/ 6497999 h 6858000"/>
              <a:gd name="connsiteX25" fmla="*/ 1 w 12192002"/>
              <a:gd name="connsiteY25" fmla="*/ 6497999 h 6858000"/>
              <a:gd name="connsiteX26" fmla="*/ 1 w 12192002"/>
              <a:gd name="connsiteY26" fmla="*/ 360000 h 6858000"/>
              <a:gd name="connsiteX27" fmla="*/ 0 w 12192002"/>
              <a:gd name="connsiteY27" fmla="*/ 360000 h 6858000"/>
              <a:gd name="connsiteX28" fmla="*/ 0 w 12192002"/>
              <a:gd name="connsiteY28" fmla="*/ 0 h 6858000"/>
              <a:gd name="connsiteX29" fmla="*/ 1 w 12192002"/>
              <a:gd name="connsiteY2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192002" h="6858000">
                <a:moveTo>
                  <a:pt x="360001" y="360000"/>
                </a:moveTo>
                <a:lnTo>
                  <a:pt x="360001" y="6497999"/>
                </a:lnTo>
                <a:lnTo>
                  <a:pt x="11832001" y="6497999"/>
                </a:lnTo>
                <a:lnTo>
                  <a:pt x="11832001" y="360000"/>
                </a:lnTo>
                <a:close/>
                <a:moveTo>
                  <a:pt x="1" y="0"/>
                </a:moveTo>
                <a:lnTo>
                  <a:pt x="360001" y="0"/>
                </a:lnTo>
                <a:lnTo>
                  <a:pt x="360001" y="0"/>
                </a:lnTo>
                <a:lnTo>
                  <a:pt x="11832001" y="0"/>
                </a:lnTo>
                <a:lnTo>
                  <a:pt x="12192001" y="0"/>
                </a:lnTo>
                <a:lnTo>
                  <a:pt x="12192002" y="0"/>
                </a:lnTo>
                <a:lnTo>
                  <a:pt x="12192002" y="360000"/>
                </a:lnTo>
                <a:lnTo>
                  <a:pt x="12192001" y="360000"/>
                </a:lnTo>
                <a:lnTo>
                  <a:pt x="12192001" y="6497999"/>
                </a:lnTo>
                <a:lnTo>
                  <a:pt x="12192002" y="6497999"/>
                </a:lnTo>
                <a:lnTo>
                  <a:pt x="12192002" y="6857999"/>
                </a:lnTo>
                <a:lnTo>
                  <a:pt x="12192001" y="6857999"/>
                </a:lnTo>
                <a:lnTo>
                  <a:pt x="12192001" y="6858000"/>
                </a:lnTo>
                <a:lnTo>
                  <a:pt x="11832001" y="6858000"/>
                </a:lnTo>
                <a:lnTo>
                  <a:pt x="11832001" y="6857999"/>
                </a:lnTo>
                <a:lnTo>
                  <a:pt x="360001" y="6857999"/>
                </a:lnTo>
                <a:lnTo>
                  <a:pt x="360001" y="6858000"/>
                </a:lnTo>
                <a:lnTo>
                  <a:pt x="1" y="6858000"/>
                </a:lnTo>
                <a:lnTo>
                  <a:pt x="1" y="6857999"/>
                </a:lnTo>
                <a:lnTo>
                  <a:pt x="0" y="6857999"/>
                </a:lnTo>
                <a:lnTo>
                  <a:pt x="0" y="6497999"/>
                </a:lnTo>
                <a:lnTo>
                  <a:pt x="1" y="6497999"/>
                </a:lnTo>
                <a:lnTo>
                  <a:pt x="1" y="360000"/>
                </a:lnTo>
                <a:lnTo>
                  <a:pt x="0" y="360000"/>
                </a:lnTo>
                <a:lnTo>
                  <a:pt x="0" y="0"/>
                </a:lnTo>
                <a:lnTo>
                  <a:pt x="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Rectangle 6">
            <a:extLst>
              <a:ext uri="{FF2B5EF4-FFF2-40B4-BE49-F238E27FC236}">
                <a16:creationId xmlns:a16="http://schemas.microsoft.com/office/drawing/2014/main" id="{475EFF4A-70A8-9248-B4BA-E3DED7A31700}"/>
              </a:ext>
            </a:extLst>
          </p:cNvPr>
          <p:cNvSpPr/>
          <p:nvPr userDrawn="1"/>
        </p:nvSpPr>
        <p:spPr>
          <a:xfrm>
            <a:off x="-1607336" y="1461874"/>
            <a:ext cx="1278541" cy="219572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a:solidFill>
                  <a:schemeClr val="tx1"/>
                </a:solidFill>
                <a:latin typeface="IBM Plex Sans" panose="020B0503050203000203" pitchFamily="34" charset="0"/>
              </a:rPr>
              <a:t>Presentation title</a:t>
            </a:r>
          </a:p>
          <a:p>
            <a:pPr algn="r"/>
            <a:r>
              <a:rPr lang="en-US" sz="1100" b="1" i="0" kern="1200">
                <a:solidFill>
                  <a:schemeClr val="tx1"/>
                </a:solidFill>
                <a:latin typeface="IBM Plex Sans SemiBold" panose="020B0503050203000203" pitchFamily="34" charset="0"/>
                <a:ea typeface="+mn-ea"/>
                <a:cs typeface="+mn-cs"/>
              </a:rPr>
              <a:t>4 lines max</a:t>
            </a:r>
          </a:p>
        </p:txBody>
      </p:sp>
      <p:sp>
        <p:nvSpPr>
          <p:cNvPr id="16" name="Rectangle 15">
            <a:extLst>
              <a:ext uri="{FF2B5EF4-FFF2-40B4-BE49-F238E27FC236}">
                <a16:creationId xmlns:a16="http://schemas.microsoft.com/office/drawing/2014/main" id="{DB5AEFE7-B037-6846-9200-FA1D40FA2490}"/>
              </a:ext>
            </a:extLst>
          </p:cNvPr>
          <p:cNvSpPr/>
          <p:nvPr userDrawn="1"/>
        </p:nvSpPr>
        <p:spPr>
          <a:xfrm>
            <a:off x="-1607336" y="3654952"/>
            <a:ext cx="1278541" cy="61154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a:solidFill>
                  <a:schemeClr val="tx1"/>
                </a:solidFill>
                <a:latin typeface="IBM Plex Sans" panose="020B0503050203000203" pitchFamily="34" charset="0"/>
              </a:rPr>
              <a:t>Subtitle</a:t>
            </a:r>
          </a:p>
          <a:p>
            <a:pPr algn="r"/>
            <a:r>
              <a:rPr lang="en-US" sz="1100" b="1" i="0">
                <a:solidFill>
                  <a:schemeClr val="tx1"/>
                </a:solidFill>
                <a:latin typeface="IBM Plex Sans SemiBold" panose="020B0503050203000203" pitchFamily="34" charset="0"/>
              </a:rPr>
              <a:t>2 lines max</a:t>
            </a:r>
          </a:p>
        </p:txBody>
      </p:sp>
      <p:sp>
        <p:nvSpPr>
          <p:cNvPr id="9" name="Left Bracket 8">
            <a:extLst>
              <a:ext uri="{FF2B5EF4-FFF2-40B4-BE49-F238E27FC236}">
                <a16:creationId xmlns:a16="http://schemas.microsoft.com/office/drawing/2014/main" id="{120EEB4F-ABEE-814D-8EF3-50DC5B4DAC66}"/>
              </a:ext>
            </a:extLst>
          </p:cNvPr>
          <p:cNvSpPr/>
          <p:nvPr userDrawn="1"/>
        </p:nvSpPr>
        <p:spPr>
          <a:xfrm>
            <a:off x="-282633" y="1463040"/>
            <a:ext cx="133004" cy="2194560"/>
          </a:xfrm>
          <a:prstGeom prst="leftBracket">
            <a:avLst>
              <a:gd name="adj"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Left Bracket 18">
            <a:extLst>
              <a:ext uri="{FF2B5EF4-FFF2-40B4-BE49-F238E27FC236}">
                <a16:creationId xmlns:a16="http://schemas.microsoft.com/office/drawing/2014/main" id="{E87ECFFE-7F36-694E-8F11-4253B1666900}"/>
              </a:ext>
            </a:extLst>
          </p:cNvPr>
          <p:cNvSpPr/>
          <p:nvPr userDrawn="1"/>
        </p:nvSpPr>
        <p:spPr>
          <a:xfrm>
            <a:off x="-282633" y="3684494"/>
            <a:ext cx="130233" cy="576844"/>
          </a:xfrm>
          <a:prstGeom prst="leftBracket">
            <a:avLst>
              <a:gd name="adj"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Picture Placeholder 44">
            <a:extLst>
              <a:ext uri="{FF2B5EF4-FFF2-40B4-BE49-F238E27FC236}">
                <a16:creationId xmlns:a16="http://schemas.microsoft.com/office/drawing/2014/main" id="{F5BD97B7-13A7-B84E-93C8-BAEDDB323CA9}"/>
              </a:ext>
            </a:extLst>
          </p:cNvPr>
          <p:cNvSpPr>
            <a:spLocks noGrp="1"/>
          </p:cNvSpPr>
          <p:nvPr>
            <p:ph type="pic" sz="quarter" idx="15" hasCustomPrompt="1"/>
          </p:nvPr>
        </p:nvSpPr>
        <p:spPr>
          <a:xfrm>
            <a:off x="355599" y="355922"/>
            <a:ext cx="11485301" cy="6146157"/>
          </a:xfrm>
          <a:custGeom>
            <a:avLst/>
            <a:gdLst>
              <a:gd name="connsiteX0" fmla="*/ 0 w 11485301"/>
              <a:gd name="connsiteY0" fmla="*/ 0 h 6146157"/>
              <a:gd name="connsiteX1" fmla="*/ 11485301 w 11485301"/>
              <a:gd name="connsiteY1" fmla="*/ 0 h 6146157"/>
              <a:gd name="connsiteX2" fmla="*/ 11485301 w 11485301"/>
              <a:gd name="connsiteY2" fmla="*/ 733078 h 6146157"/>
              <a:gd name="connsiteX3" fmla="*/ 6816166 w 11485301"/>
              <a:gd name="connsiteY3" fmla="*/ 733078 h 6146157"/>
              <a:gd name="connsiteX4" fmla="*/ 6816166 w 11485301"/>
              <a:gd name="connsiteY4" fmla="*/ 5413078 h 6146157"/>
              <a:gd name="connsiteX5" fmla="*/ 11485301 w 11485301"/>
              <a:gd name="connsiteY5" fmla="*/ 5413078 h 6146157"/>
              <a:gd name="connsiteX6" fmla="*/ 11485301 w 11485301"/>
              <a:gd name="connsiteY6" fmla="*/ 6146157 h 6146157"/>
              <a:gd name="connsiteX7" fmla="*/ 0 w 11485301"/>
              <a:gd name="connsiteY7" fmla="*/ 6146157 h 6146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85301" h="6146157">
                <a:moveTo>
                  <a:pt x="0" y="0"/>
                </a:moveTo>
                <a:lnTo>
                  <a:pt x="11485301" y="0"/>
                </a:lnTo>
                <a:lnTo>
                  <a:pt x="11485301" y="733078"/>
                </a:lnTo>
                <a:lnTo>
                  <a:pt x="6816166" y="733078"/>
                </a:lnTo>
                <a:lnTo>
                  <a:pt x="6816166" y="5413078"/>
                </a:lnTo>
                <a:lnTo>
                  <a:pt x="11485301" y="5413078"/>
                </a:lnTo>
                <a:lnTo>
                  <a:pt x="11485301" y="6146157"/>
                </a:lnTo>
                <a:lnTo>
                  <a:pt x="0" y="6146157"/>
                </a:lnTo>
                <a:close/>
              </a:path>
            </a:pathLst>
          </a:custGeom>
          <a:solidFill>
            <a:schemeClr val="bg1"/>
          </a:solidFill>
        </p:spPr>
        <p:txBody>
          <a:bodyPr wrap="square" lIns="288000" rIns="288000" anchor="ctr">
            <a:noAutofit/>
          </a:bodyPr>
          <a:lstStyle>
            <a:lvl1pPr algn="l">
              <a:defRPr/>
            </a:lvl1pPr>
          </a:lstStyle>
          <a:p>
            <a:r>
              <a:rPr lang="en-US"/>
              <a:t>Drop photo here to add background photo</a:t>
            </a:r>
          </a:p>
        </p:txBody>
      </p:sp>
      <p:sp>
        <p:nvSpPr>
          <p:cNvPr id="40" name="Text Placeholder 12">
            <a:extLst>
              <a:ext uri="{FF2B5EF4-FFF2-40B4-BE49-F238E27FC236}">
                <a16:creationId xmlns:a16="http://schemas.microsoft.com/office/drawing/2014/main" id="{7B592B49-0EC0-A743-96BA-8989B7B85375}"/>
              </a:ext>
            </a:extLst>
          </p:cNvPr>
          <p:cNvSpPr>
            <a:spLocks noGrp="1"/>
          </p:cNvSpPr>
          <p:nvPr>
            <p:ph type="body" sz="quarter" idx="10" hasCustomPrompt="1"/>
          </p:nvPr>
        </p:nvSpPr>
        <p:spPr>
          <a:xfrm>
            <a:off x="7534759" y="1470660"/>
            <a:ext cx="4301133" cy="2186940"/>
          </a:xfrm>
          <a:solidFill>
            <a:schemeClr val="accent1"/>
          </a:solidFill>
          <a:ln>
            <a:noFill/>
          </a:ln>
        </p:spPr>
        <p:txBody>
          <a:bodyPr lIns="0" tIns="36000" rIns="72000" bIns="0" anchor="b">
            <a:noAutofit/>
          </a:bodyPr>
          <a:lstStyle>
            <a:lvl1pPr>
              <a:lnSpc>
                <a:spcPct val="90000"/>
              </a:lnSpc>
              <a:spcBef>
                <a:spcPts val="0"/>
              </a:spcBef>
              <a:defRPr sz="4000" b="1" i="0">
                <a:solidFill>
                  <a:schemeClr val="bg1"/>
                </a:solidFill>
                <a:latin typeface="IBM Plex Sans SemiBold" panose="020B0503050203000203" pitchFamily="34" charset="0"/>
              </a:defRPr>
            </a:lvl1pPr>
            <a:lvl2pPr>
              <a:defRPr sz="2800" b="1" i="0">
                <a:solidFill>
                  <a:schemeClr val="bg1"/>
                </a:solidFill>
                <a:latin typeface="IBM Plex Sans SemiBold" panose="020B0503050203000203" pitchFamily="34" charset="0"/>
              </a:defRPr>
            </a:lvl2pPr>
            <a:lvl3pPr>
              <a:defRPr sz="2400" b="1" i="0">
                <a:solidFill>
                  <a:schemeClr val="bg1"/>
                </a:solidFill>
                <a:latin typeface="IBM Plex Sans SemiBold" panose="020B0503050203000203" pitchFamily="34" charset="0"/>
              </a:defRPr>
            </a:lvl3pPr>
            <a:lvl4pPr>
              <a:defRPr sz="2000" b="1" i="0">
                <a:solidFill>
                  <a:schemeClr val="bg1"/>
                </a:solidFill>
                <a:latin typeface="IBM Plex Sans SemiBold" panose="020B0503050203000203" pitchFamily="34" charset="0"/>
              </a:defRPr>
            </a:lvl4pPr>
            <a:lvl5pPr>
              <a:defRPr sz="2000" b="1" i="0">
                <a:solidFill>
                  <a:schemeClr val="bg1"/>
                </a:solidFill>
                <a:latin typeface="IBM Plex Sans SemiBold" panose="020B0503050203000203" pitchFamily="34" charset="0"/>
              </a:defRPr>
            </a:lvl5pPr>
          </a:lstStyle>
          <a:p>
            <a:pPr lvl="0"/>
            <a:r>
              <a:rPr lang="en-US"/>
              <a:t>Click to Add Presentation Title</a:t>
            </a:r>
          </a:p>
        </p:txBody>
      </p:sp>
      <p:cxnSp>
        <p:nvCxnSpPr>
          <p:cNvPr id="42" name="Straight Connector 41">
            <a:extLst>
              <a:ext uri="{FF2B5EF4-FFF2-40B4-BE49-F238E27FC236}">
                <a16:creationId xmlns:a16="http://schemas.microsoft.com/office/drawing/2014/main" id="{3A2D2F57-8905-8542-879D-5BEC70B9E59B}"/>
              </a:ext>
            </a:extLst>
          </p:cNvPr>
          <p:cNvCxnSpPr>
            <a:cxnSpLocks/>
          </p:cNvCxnSpPr>
          <p:nvPr userDrawn="1"/>
        </p:nvCxnSpPr>
        <p:spPr>
          <a:xfrm>
            <a:off x="7524313" y="4804806"/>
            <a:ext cx="431716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63748CCE-26B5-5D41-89FB-59B42FBB7DB2}"/>
              </a:ext>
            </a:extLst>
          </p:cNvPr>
          <p:cNvSpPr>
            <a:spLocks noGrp="1"/>
          </p:cNvSpPr>
          <p:nvPr>
            <p:ph type="body" sz="quarter" idx="13" hasCustomPrompt="1"/>
          </p:nvPr>
        </p:nvSpPr>
        <p:spPr>
          <a:xfrm>
            <a:off x="7534759" y="4301625"/>
            <a:ext cx="4301133" cy="315212"/>
          </a:xfrm>
          <a:solidFill>
            <a:schemeClr val="accent1"/>
          </a:solidFill>
          <a:ln>
            <a:noFill/>
          </a:ln>
        </p:spPr>
        <p:txBody>
          <a:bodyPr lIns="0" tIns="0" rIns="180000" bIns="0" anchor="b">
            <a:noAutofit/>
          </a:bodyPr>
          <a:lstStyle>
            <a:lvl1pPr>
              <a:defRPr sz="1200" b="1" i="0" cap="all" baseline="0">
                <a:solidFill>
                  <a:schemeClr val="bg1"/>
                </a:solidFill>
                <a:latin typeface="IBM Plex Sans SemiBold" panose="020B0503050203000203" pitchFamily="34" charset="0"/>
              </a:defRPr>
            </a:lvl1pPr>
            <a:lvl2pPr>
              <a:defRPr sz="2800" b="1" i="0">
                <a:solidFill>
                  <a:schemeClr val="bg1"/>
                </a:solidFill>
                <a:latin typeface="IBM Plex Sans SemiBold" panose="020B0503050203000203" pitchFamily="34" charset="0"/>
              </a:defRPr>
            </a:lvl2pPr>
            <a:lvl3pPr>
              <a:defRPr sz="2400" b="1" i="0">
                <a:solidFill>
                  <a:schemeClr val="bg1"/>
                </a:solidFill>
                <a:latin typeface="IBM Plex Sans SemiBold" panose="020B0503050203000203" pitchFamily="34" charset="0"/>
              </a:defRPr>
            </a:lvl3pPr>
            <a:lvl4pPr>
              <a:defRPr sz="2000" b="1" i="0">
                <a:solidFill>
                  <a:schemeClr val="bg1"/>
                </a:solidFill>
                <a:latin typeface="IBM Plex Sans SemiBold" panose="020B0503050203000203" pitchFamily="34" charset="0"/>
              </a:defRPr>
            </a:lvl4pPr>
            <a:lvl5pPr>
              <a:defRPr sz="2000" b="1" i="0">
                <a:solidFill>
                  <a:schemeClr val="bg1"/>
                </a:solidFill>
                <a:latin typeface="IBM Plex Sans SemiBold" panose="020B0503050203000203" pitchFamily="34" charset="0"/>
              </a:defRPr>
            </a:lvl5pPr>
          </a:lstStyle>
          <a:p>
            <a:pPr lvl="0"/>
            <a:r>
              <a:rPr lang="en-US"/>
              <a:t>Presenter name</a:t>
            </a:r>
          </a:p>
        </p:txBody>
      </p:sp>
      <p:sp>
        <p:nvSpPr>
          <p:cNvPr id="44" name="Text Placeholder 12">
            <a:extLst>
              <a:ext uri="{FF2B5EF4-FFF2-40B4-BE49-F238E27FC236}">
                <a16:creationId xmlns:a16="http://schemas.microsoft.com/office/drawing/2014/main" id="{67A70469-0018-424E-A184-7DA2CDC0F6CF}"/>
              </a:ext>
            </a:extLst>
          </p:cNvPr>
          <p:cNvSpPr>
            <a:spLocks noGrp="1"/>
          </p:cNvSpPr>
          <p:nvPr>
            <p:ph type="body" sz="quarter" idx="14" hasCustomPrompt="1"/>
          </p:nvPr>
        </p:nvSpPr>
        <p:spPr>
          <a:xfrm>
            <a:off x="7534759" y="3665115"/>
            <a:ext cx="4301133" cy="631755"/>
          </a:xfrm>
          <a:solidFill>
            <a:schemeClr val="accent1"/>
          </a:solidFill>
          <a:ln>
            <a:noFill/>
          </a:ln>
        </p:spPr>
        <p:txBody>
          <a:bodyPr lIns="0" tIns="72000" rIns="180000" bIns="0" anchor="t">
            <a:noAutofit/>
          </a:bodyPr>
          <a:lstStyle>
            <a:lvl1pPr>
              <a:lnSpc>
                <a:spcPct val="100000"/>
              </a:lnSpc>
              <a:spcBef>
                <a:spcPts val="0"/>
              </a:spcBef>
              <a:defRPr sz="1600" b="0" i="0" cap="none" baseline="0">
                <a:solidFill>
                  <a:schemeClr val="bg1"/>
                </a:solidFill>
                <a:latin typeface="IBM Plex Sans Light" panose="020B0403050203000203" pitchFamily="34" charset="0"/>
              </a:defRPr>
            </a:lvl1pPr>
            <a:lvl2pPr>
              <a:defRPr sz="2800" b="1" i="0">
                <a:solidFill>
                  <a:schemeClr val="bg1"/>
                </a:solidFill>
                <a:latin typeface="IBM Plex Sans SemiBold" panose="020B0503050203000203" pitchFamily="34" charset="0"/>
              </a:defRPr>
            </a:lvl2pPr>
            <a:lvl3pPr>
              <a:defRPr sz="2400" b="1" i="0">
                <a:solidFill>
                  <a:schemeClr val="bg1"/>
                </a:solidFill>
                <a:latin typeface="IBM Plex Sans SemiBold" panose="020B0503050203000203" pitchFamily="34" charset="0"/>
              </a:defRPr>
            </a:lvl3pPr>
            <a:lvl4pPr>
              <a:defRPr sz="2000" b="1" i="0">
                <a:solidFill>
                  <a:schemeClr val="bg1"/>
                </a:solidFill>
                <a:latin typeface="IBM Plex Sans SemiBold" panose="020B0503050203000203" pitchFamily="34" charset="0"/>
              </a:defRPr>
            </a:lvl4pPr>
            <a:lvl5pPr>
              <a:defRPr sz="2000" b="1" i="0">
                <a:solidFill>
                  <a:schemeClr val="bg1"/>
                </a:solidFill>
                <a:latin typeface="IBM Plex Sans SemiBold" panose="020B0503050203000203" pitchFamily="34" charset="0"/>
              </a:defRPr>
            </a:lvl5pPr>
          </a:lstStyle>
          <a:p>
            <a:pPr lvl="0"/>
            <a:r>
              <a:rPr lang="en-US"/>
              <a:t>Presentation subtitle</a:t>
            </a:r>
          </a:p>
        </p:txBody>
      </p:sp>
      <p:pic>
        <p:nvPicPr>
          <p:cNvPr id="46" name="Picture Placeholder 9" descr="Lassonde | York University Logo">
            <a:extLst>
              <a:ext uri="{FF2B5EF4-FFF2-40B4-BE49-F238E27FC236}">
                <a16:creationId xmlns:a16="http://schemas.microsoft.com/office/drawing/2014/main" id="{EAFBF119-0909-5F4E-9C66-1F58D0992556}"/>
              </a:ext>
            </a:extLst>
          </p:cNvPr>
          <p:cNvPicPr>
            <a:picLocks noChangeAspect="1"/>
          </p:cNvPicPr>
          <p:nvPr userDrawn="1"/>
        </p:nvPicPr>
        <p:blipFill>
          <a:blip r:embed="rId2"/>
          <a:srcRect/>
          <a:stretch/>
        </p:blipFill>
        <p:spPr>
          <a:xfrm>
            <a:off x="7534759" y="5072371"/>
            <a:ext cx="2743392" cy="348299"/>
          </a:xfrm>
          <a:prstGeom prst="rect">
            <a:avLst/>
          </a:prstGeom>
        </p:spPr>
      </p:pic>
      <p:grpSp>
        <p:nvGrpSpPr>
          <p:cNvPr id="47" name="Group 46">
            <a:extLst>
              <a:ext uri="{FF2B5EF4-FFF2-40B4-BE49-F238E27FC236}">
                <a16:creationId xmlns:a16="http://schemas.microsoft.com/office/drawing/2014/main" id="{2C59785A-1C5B-764B-93A8-66D735988470}"/>
              </a:ext>
            </a:extLst>
          </p:cNvPr>
          <p:cNvGrpSpPr/>
          <p:nvPr userDrawn="1"/>
        </p:nvGrpSpPr>
        <p:grpSpPr>
          <a:xfrm>
            <a:off x="12065000" y="-947342"/>
            <a:ext cx="2554514" cy="8075345"/>
            <a:chOff x="12065000" y="-947342"/>
            <a:chExt cx="2554514" cy="8075345"/>
          </a:xfrm>
        </p:grpSpPr>
        <p:grpSp>
          <p:nvGrpSpPr>
            <p:cNvPr id="48" name="Group 47">
              <a:extLst>
                <a:ext uri="{FF2B5EF4-FFF2-40B4-BE49-F238E27FC236}">
                  <a16:creationId xmlns:a16="http://schemas.microsoft.com/office/drawing/2014/main" id="{2F629B9F-C43A-5647-9209-DD7D8BD59E95}"/>
                </a:ext>
              </a:extLst>
            </p:cNvPr>
            <p:cNvGrpSpPr/>
            <p:nvPr userDrawn="1"/>
          </p:nvGrpSpPr>
          <p:grpSpPr>
            <a:xfrm>
              <a:off x="12192000" y="-947342"/>
              <a:ext cx="2427514" cy="605550"/>
              <a:chOff x="12192000" y="-947342"/>
              <a:chExt cx="2427514" cy="605550"/>
            </a:xfrm>
          </p:grpSpPr>
          <p:sp>
            <p:nvSpPr>
              <p:cNvPr id="95" name="TextBox 94">
                <a:extLst>
                  <a:ext uri="{FF2B5EF4-FFF2-40B4-BE49-F238E27FC236}">
                    <a16:creationId xmlns:a16="http://schemas.microsoft.com/office/drawing/2014/main" id="{C7533273-0AA0-464F-A55E-0338B5F7E6C6}"/>
                  </a:ext>
                </a:extLst>
              </p:cNvPr>
              <p:cNvSpPr txBox="1"/>
              <p:nvPr userDrawn="1"/>
            </p:nvSpPr>
            <p:spPr>
              <a:xfrm>
                <a:off x="12192000" y="-947342"/>
                <a:ext cx="2144486" cy="605550"/>
              </a:xfrm>
              <a:prstGeom prst="rect">
                <a:avLst/>
              </a:prstGeom>
              <a:noFill/>
            </p:spPr>
            <p:txBody>
              <a:bodyPr wrap="square" rtlCol="0">
                <a:spAutoFit/>
              </a:bodyPr>
              <a:lstStyle/>
              <a:p>
                <a:pPr>
                  <a:lnSpc>
                    <a:spcPct val="90000"/>
                  </a:lnSpc>
                  <a:spcAft>
                    <a:spcPts val="200"/>
                  </a:spcAft>
                </a:pPr>
                <a:r>
                  <a:rPr lang="en-US" sz="1000" b="0" i="0">
                    <a:solidFill>
                      <a:schemeClr val="tx1"/>
                    </a:solidFill>
                    <a:latin typeface="IBM Plex Sans Medium" panose="020B0503050203000203" pitchFamily="34" charset="0"/>
                    <a:ea typeface="Roboto" charset="0"/>
                    <a:cs typeface="Roboto" charset="0"/>
                  </a:rPr>
                  <a:t>To remove slide tips,</a:t>
                </a:r>
              </a:p>
              <a:p>
                <a:pPr>
                  <a:lnSpc>
                    <a:spcPct val="90000"/>
                  </a:lnSpc>
                  <a:spcAft>
                    <a:spcPts val="400"/>
                  </a:spcAft>
                </a:pPr>
                <a:r>
                  <a:rPr lang="en-US" sz="1000" b="0" i="0">
                    <a:solidFill>
                      <a:schemeClr val="tx1"/>
                    </a:solidFill>
                    <a:latin typeface="IBM Plex Sans Medium" panose="020B0503050203000203" pitchFamily="34" charset="0"/>
                    <a:ea typeface="Roboto" charset="0"/>
                    <a:cs typeface="Roboto" charset="0"/>
                  </a:rPr>
                  <a:t>click View &gt; Slide Master.</a:t>
                </a:r>
              </a:p>
              <a:p>
                <a:pPr>
                  <a:lnSpc>
                    <a:spcPct val="90000"/>
                  </a:lnSpc>
                  <a:spcAft>
                    <a:spcPts val="200"/>
                  </a:spcAft>
                </a:pPr>
                <a:r>
                  <a:rPr lang="en-US" sz="1000" b="0" i="0">
                    <a:solidFill>
                      <a:schemeClr val="tx1"/>
                    </a:solidFill>
                    <a:latin typeface="IBM Plex Sans Medium" panose="020B0503050203000203" pitchFamily="34" charset="0"/>
                    <a:ea typeface="Roboto" charset="0"/>
                    <a:cs typeface="Roboto" charset="0"/>
                  </a:rPr>
                  <a:t>After removing, click ‘X’ to exit.  </a:t>
                </a:r>
              </a:p>
            </p:txBody>
          </p:sp>
          <p:pic>
            <p:nvPicPr>
              <p:cNvPr id="96" name="Picture 95">
                <a:extLst>
                  <a:ext uri="{FF2B5EF4-FFF2-40B4-BE49-F238E27FC236}">
                    <a16:creationId xmlns:a16="http://schemas.microsoft.com/office/drawing/2014/main" id="{DE6702FB-8ECF-D04C-BACA-6D312950589F}"/>
                  </a:ext>
                </a:extLst>
              </p:cNvPr>
              <p:cNvPicPr>
                <a:picLocks noChangeAspect="1"/>
              </p:cNvPicPr>
              <p:nvPr userDrawn="1"/>
            </p:nvPicPr>
            <p:blipFill>
              <a:blip r:embed="rId3"/>
              <a:stretch>
                <a:fillRect/>
              </a:stretch>
            </p:blipFill>
            <p:spPr>
              <a:xfrm>
                <a:off x="14291128" y="-853006"/>
                <a:ext cx="328386" cy="446605"/>
              </a:xfrm>
              <a:prstGeom prst="rect">
                <a:avLst/>
              </a:prstGeom>
              <a:ln>
                <a:solidFill>
                  <a:schemeClr val="accent6"/>
                </a:solidFill>
              </a:ln>
            </p:spPr>
          </p:pic>
        </p:grpSp>
        <p:grpSp>
          <p:nvGrpSpPr>
            <p:cNvPr id="49" name="Group 48">
              <a:extLst>
                <a:ext uri="{FF2B5EF4-FFF2-40B4-BE49-F238E27FC236}">
                  <a16:creationId xmlns:a16="http://schemas.microsoft.com/office/drawing/2014/main" id="{74B5BA0F-BDF2-914C-9D85-BA2C1EC53C7F}"/>
                </a:ext>
              </a:extLst>
            </p:cNvPr>
            <p:cNvGrpSpPr/>
            <p:nvPr userDrawn="1"/>
          </p:nvGrpSpPr>
          <p:grpSpPr>
            <a:xfrm>
              <a:off x="12065000" y="-254000"/>
              <a:ext cx="2171700" cy="3007249"/>
              <a:chOff x="12115800" y="0"/>
              <a:chExt cx="2171700" cy="3007249"/>
            </a:xfrm>
          </p:grpSpPr>
          <p:sp>
            <p:nvSpPr>
              <p:cNvPr id="61" name="Rectangle 60">
                <a:extLst>
                  <a:ext uri="{FF2B5EF4-FFF2-40B4-BE49-F238E27FC236}">
                    <a16:creationId xmlns:a16="http://schemas.microsoft.com/office/drawing/2014/main" id="{81E36A2B-5807-844B-8A14-CEC40A0B8CBC}"/>
                  </a:ext>
                </a:extLst>
              </p:cNvPr>
              <p:cNvSpPr/>
              <p:nvPr userDrawn="1"/>
            </p:nvSpPr>
            <p:spPr>
              <a:xfrm>
                <a:off x="12287249" y="453077"/>
                <a:ext cx="2000251" cy="25541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2" name="Rectangle 61">
                <a:extLst>
                  <a:ext uri="{FF2B5EF4-FFF2-40B4-BE49-F238E27FC236}">
                    <a16:creationId xmlns:a16="http://schemas.microsoft.com/office/drawing/2014/main" id="{E190AD73-9D71-9B40-8E02-8678C77ACDCE}"/>
                  </a:ext>
                </a:extLst>
              </p:cNvPr>
              <p:cNvSpPr/>
              <p:nvPr userDrawn="1"/>
            </p:nvSpPr>
            <p:spPr>
              <a:xfrm>
                <a:off x="12287249" y="0"/>
                <a:ext cx="2000251" cy="4906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3" name="Right Triangle 62">
                <a:extLst>
                  <a:ext uri="{FF2B5EF4-FFF2-40B4-BE49-F238E27FC236}">
                    <a16:creationId xmlns:a16="http://schemas.microsoft.com/office/drawing/2014/main" id="{C25DC632-F831-B648-8B9C-859172693E55}"/>
                  </a:ext>
                </a:extLst>
              </p:cNvPr>
              <p:cNvSpPr/>
              <p:nvPr userDrawn="1"/>
            </p:nvSpPr>
            <p:spPr>
              <a:xfrm flipH="1">
                <a:off x="12115800" y="0"/>
                <a:ext cx="174111" cy="216371"/>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4" name="TextBox 63">
                <a:extLst>
                  <a:ext uri="{FF2B5EF4-FFF2-40B4-BE49-F238E27FC236}">
                    <a16:creationId xmlns:a16="http://schemas.microsoft.com/office/drawing/2014/main" id="{7463FEAB-B334-C747-9F4D-5FCC7F4FD2B4}"/>
                  </a:ext>
                </a:extLst>
              </p:cNvPr>
              <p:cNvSpPr txBox="1"/>
              <p:nvPr userDrawn="1"/>
            </p:nvSpPr>
            <p:spPr>
              <a:xfrm>
                <a:off x="12516910" y="90429"/>
                <a:ext cx="1211790" cy="307777"/>
              </a:xfrm>
              <a:prstGeom prst="rect">
                <a:avLst/>
              </a:prstGeom>
              <a:noFill/>
            </p:spPr>
            <p:txBody>
              <a:bodyPr wrap="square" rtlCol="0">
                <a:spAutoFit/>
              </a:bodyPr>
              <a:lstStyle/>
              <a:p>
                <a:r>
                  <a:rPr lang="en-US" sz="1400" b="0" i="0">
                    <a:solidFill>
                      <a:schemeClr val="bg1"/>
                    </a:solidFill>
                    <a:latin typeface="IBM Plex Sans Medium" panose="020B0503050203000203" pitchFamily="34" charset="0"/>
                    <a:ea typeface="Roboto" charset="0"/>
                    <a:cs typeface="Roboto" charset="0"/>
                  </a:rPr>
                  <a:t>SLIDE</a:t>
                </a:r>
                <a:r>
                  <a:rPr lang="en-US" sz="1400" b="0" i="0" baseline="0">
                    <a:solidFill>
                      <a:schemeClr val="bg1"/>
                    </a:solidFill>
                    <a:latin typeface="IBM Plex Sans Medium" panose="020B0503050203000203" pitchFamily="34" charset="0"/>
                    <a:ea typeface="Roboto" charset="0"/>
                    <a:cs typeface="Roboto" charset="0"/>
                  </a:rPr>
                  <a:t> TIPS</a:t>
                </a:r>
                <a:endParaRPr lang="en-US" sz="1400" b="0" i="0">
                  <a:solidFill>
                    <a:schemeClr val="bg1"/>
                  </a:solidFill>
                  <a:latin typeface="IBM Plex Sans Medium" panose="020B0503050203000203" pitchFamily="34" charset="0"/>
                  <a:ea typeface="Roboto" charset="0"/>
                  <a:cs typeface="Roboto" charset="0"/>
                </a:endParaRPr>
              </a:p>
            </p:txBody>
          </p:sp>
          <p:sp>
            <p:nvSpPr>
              <p:cNvPr id="91" name="TextBox 90">
                <a:extLst>
                  <a:ext uri="{FF2B5EF4-FFF2-40B4-BE49-F238E27FC236}">
                    <a16:creationId xmlns:a16="http://schemas.microsoft.com/office/drawing/2014/main" id="{39A86E7D-AB89-9045-97EF-5D9F61689895}"/>
                  </a:ext>
                </a:extLst>
              </p:cNvPr>
              <p:cNvSpPr txBox="1"/>
              <p:nvPr userDrawn="1"/>
            </p:nvSpPr>
            <p:spPr>
              <a:xfrm>
                <a:off x="12369020" y="656836"/>
                <a:ext cx="1854980" cy="2259977"/>
              </a:xfrm>
              <a:prstGeom prst="rect">
                <a:avLst/>
              </a:prstGeom>
              <a:noFill/>
            </p:spPr>
            <p:txBody>
              <a:bodyPr wrap="square" rtlCol="0">
                <a:noAutofit/>
              </a:bodyPr>
              <a:lstStyle/>
              <a:p>
                <a:pPr marL="96838" indent="-96838" algn="l" defTabSz="914400" rtl="0" eaLnBrk="1" latinLnBrk="0" hangingPunct="1">
                  <a:lnSpc>
                    <a:spcPct val="100000"/>
                  </a:lnSpc>
                  <a:spcBef>
                    <a:spcPts val="0"/>
                  </a:spcBef>
                  <a:spcAft>
                    <a:spcPts val="600"/>
                  </a:spcAft>
                  <a:buClr>
                    <a:schemeClr val="accent1"/>
                  </a:buClr>
                  <a:buFont typeface="Wingdings" charset="2"/>
                  <a:buChar char="§"/>
                </a:pPr>
                <a:r>
                  <a:rPr lang="en-US" sz="900" b="0" i="0" kern="1200">
                    <a:solidFill>
                      <a:schemeClr val="tx1">
                        <a:lumMod val="75000"/>
                        <a:lumOff val="25000"/>
                      </a:schemeClr>
                    </a:solidFill>
                    <a:latin typeface="IBM Plex Sans" panose="020B0503050203000203" pitchFamily="34" charset="77"/>
                    <a:ea typeface="Roboto" charset="0"/>
                  </a:rPr>
                  <a:t>To place your own photo, use Master slides like “Title Style 1” to create from scratch.</a:t>
                </a:r>
              </a:p>
              <a:p>
                <a:pPr marL="96838" indent="-96838" algn="l" defTabSz="914400" rtl="0" eaLnBrk="1" latinLnBrk="0" hangingPunct="1">
                  <a:lnSpc>
                    <a:spcPct val="100000"/>
                  </a:lnSpc>
                  <a:spcBef>
                    <a:spcPts val="0"/>
                  </a:spcBef>
                  <a:spcAft>
                    <a:spcPts val="600"/>
                  </a:spcAft>
                  <a:buClr>
                    <a:schemeClr val="accent1"/>
                  </a:buClr>
                  <a:buFont typeface="Wingdings" charset="2"/>
                  <a:buChar char="§"/>
                </a:pPr>
                <a:r>
                  <a:rPr lang="en-US" sz="900" b="0" i="0" kern="1200">
                    <a:solidFill>
                      <a:schemeClr val="tx1">
                        <a:lumMod val="75000"/>
                        <a:lumOff val="25000"/>
                      </a:schemeClr>
                    </a:solidFill>
                    <a:latin typeface="IBM Plex Sans" panose="020B0503050203000203" pitchFamily="34" charset="77"/>
                    <a:ea typeface="Roboto" charset="0"/>
                    <a:cs typeface="Roboto" charset="0"/>
                  </a:rPr>
                  <a:t>You may also delete</a:t>
                </a:r>
                <a:br>
                  <a:rPr lang="en-US" sz="900" b="0" i="0" kern="1200">
                    <a:solidFill>
                      <a:schemeClr val="tx1">
                        <a:lumMod val="75000"/>
                        <a:lumOff val="25000"/>
                      </a:schemeClr>
                    </a:solidFill>
                    <a:latin typeface="IBM Plex Sans" panose="020B0503050203000203" pitchFamily="34" charset="77"/>
                    <a:ea typeface="Roboto" charset="0"/>
                    <a:cs typeface="Roboto" charset="0"/>
                  </a:rPr>
                </a:br>
                <a:r>
                  <a:rPr lang="en-US" sz="900" b="0" i="0" kern="1200">
                    <a:solidFill>
                      <a:schemeClr val="tx1">
                        <a:lumMod val="75000"/>
                        <a:lumOff val="25000"/>
                      </a:schemeClr>
                    </a:solidFill>
                    <a:latin typeface="IBM Plex Sans" panose="020B0503050203000203" pitchFamily="34" charset="77"/>
                    <a:ea typeface="Roboto" charset="0"/>
                    <a:cs typeface="Roboto" charset="0"/>
                  </a:rPr>
                  <a:t>existing photos to reveal the placeholder beneath. Then t</a:t>
                </a:r>
                <a:r>
                  <a:rPr lang="en-US" sz="900" b="0" i="0">
                    <a:solidFill>
                      <a:schemeClr val="tx1">
                        <a:lumMod val="75000"/>
                        <a:lumOff val="25000"/>
                      </a:schemeClr>
                    </a:solidFill>
                    <a:latin typeface="IBM Plex Sans" panose="020B0503050203000203" pitchFamily="34" charset="77"/>
                    <a:ea typeface="Roboto" charset="0"/>
                    <a:cs typeface="Roboto" charset="0"/>
                  </a:rPr>
                  <a:t>o add a photo, drag a photo onto the slide or click the icon in the placeholder to browse for</a:t>
                </a:r>
                <a:br>
                  <a:rPr lang="en-US" sz="900" b="0" i="0">
                    <a:solidFill>
                      <a:schemeClr val="tx1">
                        <a:lumMod val="75000"/>
                        <a:lumOff val="25000"/>
                      </a:schemeClr>
                    </a:solidFill>
                    <a:latin typeface="IBM Plex Sans" panose="020B0503050203000203" pitchFamily="34" charset="77"/>
                    <a:ea typeface="Roboto" charset="0"/>
                    <a:cs typeface="Roboto" charset="0"/>
                  </a:rPr>
                </a:br>
                <a:r>
                  <a:rPr lang="en-US" sz="900" b="0" i="0">
                    <a:solidFill>
                      <a:schemeClr val="tx1">
                        <a:lumMod val="75000"/>
                        <a:lumOff val="25000"/>
                      </a:schemeClr>
                    </a:solidFill>
                    <a:latin typeface="IBM Plex Sans" panose="020B0503050203000203" pitchFamily="34" charset="77"/>
                    <a:ea typeface="Roboto" charset="0"/>
                    <a:cs typeface="Roboto" charset="0"/>
                  </a:rPr>
                  <a:t>your image.</a:t>
                </a:r>
              </a:p>
              <a:p>
                <a:pPr marL="96838" indent="-96838">
                  <a:spcAft>
                    <a:spcPts val="600"/>
                  </a:spcAft>
                  <a:buClr>
                    <a:schemeClr val="accent1"/>
                  </a:buClr>
                  <a:buFont typeface="Wingdings" charset="2"/>
                  <a:buChar char="§"/>
                </a:pPr>
                <a:r>
                  <a:rPr lang="en-US" sz="900" b="0" i="0">
                    <a:solidFill>
                      <a:schemeClr val="tx1">
                        <a:lumMod val="75000"/>
                        <a:lumOff val="25000"/>
                      </a:schemeClr>
                    </a:solidFill>
                    <a:latin typeface="IBM Plex Sans" panose="020B0503050203000203" pitchFamily="34" charset="77"/>
                    <a:ea typeface="Roboto" charset="0"/>
                    <a:cs typeface="Roboto" charset="0"/>
                  </a:rPr>
                  <a:t>If the image covers your text, right click the image, and select “Arrange - &gt; Send to back”.</a:t>
                </a:r>
              </a:p>
            </p:txBody>
          </p:sp>
        </p:grpSp>
        <p:grpSp>
          <p:nvGrpSpPr>
            <p:cNvPr id="50" name="Group 49">
              <a:extLst>
                <a:ext uri="{FF2B5EF4-FFF2-40B4-BE49-F238E27FC236}">
                  <a16:creationId xmlns:a16="http://schemas.microsoft.com/office/drawing/2014/main" id="{6FEA8D75-9A80-9D4C-93AF-CCB77A431A8D}"/>
                </a:ext>
              </a:extLst>
            </p:cNvPr>
            <p:cNvGrpSpPr/>
            <p:nvPr userDrawn="1"/>
          </p:nvGrpSpPr>
          <p:grpSpPr>
            <a:xfrm>
              <a:off x="12237133" y="2882622"/>
              <a:ext cx="2011532" cy="985422"/>
              <a:chOff x="12272640" y="6571606"/>
              <a:chExt cx="1538402" cy="985422"/>
            </a:xfrm>
          </p:grpSpPr>
          <p:sp>
            <p:nvSpPr>
              <p:cNvPr id="58" name="Rectangle 57">
                <a:extLst>
                  <a:ext uri="{FF2B5EF4-FFF2-40B4-BE49-F238E27FC236}">
                    <a16:creationId xmlns:a16="http://schemas.microsoft.com/office/drawing/2014/main" id="{46789E6C-260D-E145-AB15-89AEB3610962}"/>
                  </a:ext>
                </a:extLst>
              </p:cNvPr>
              <p:cNvSpPr/>
              <p:nvPr userDrawn="1"/>
            </p:nvSpPr>
            <p:spPr>
              <a:xfrm>
                <a:off x="12272640" y="6571606"/>
                <a:ext cx="1538402" cy="985422"/>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IBM Plex Sans" panose="020B0503050203000203" pitchFamily="34" charset="0"/>
                </a:endParaRPr>
              </a:p>
            </p:txBody>
          </p:sp>
          <p:sp>
            <p:nvSpPr>
              <p:cNvPr id="59" name="TextBox 58">
                <a:extLst>
                  <a:ext uri="{FF2B5EF4-FFF2-40B4-BE49-F238E27FC236}">
                    <a16:creationId xmlns:a16="http://schemas.microsoft.com/office/drawing/2014/main" id="{EAA2B3F3-136C-9C46-A45E-9F239F283C92}"/>
                  </a:ext>
                </a:extLst>
              </p:cNvPr>
              <p:cNvSpPr txBox="1"/>
              <p:nvPr userDrawn="1"/>
            </p:nvSpPr>
            <p:spPr>
              <a:xfrm>
                <a:off x="12425440" y="7002160"/>
                <a:ext cx="1161546" cy="461665"/>
              </a:xfrm>
              <a:prstGeom prst="rect">
                <a:avLst/>
              </a:prstGeom>
            </p:spPr>
            <p:txBody>
              <a:bodyPr vert="horz" wrap="square" lIns="0" tIns="0" rIns="0" bIns="0" rtlCol="0" anchor="t">
                <a:spAutoFit/>
              </a:bodyPr>
              <a:lstStyle/>
              <a:p>
                <a:pPr algn="l"/>
                <a:r>
                  <a:rPr lang="en-US" sz="1000">
                    <a:solidFill>
                      <a:schemeClr val="tx2"/>
                    </a:solidFill>
                    <a:latin typeface="IBM Plex Sans" panose="020B0503050203000203" pitchFamily="34" charset="0"/>
                    <a:ea typeface="Arial" charset="0"/>
                    <a:cs typeface="Arial" charset="0"/>
                  </a:rPr>
                  <a:t>Access programmed text formats by using the ‘Indent More’ button.</a:t>
                </a:r>
              </a:p>
            </p:txBody>
          </p:sp>
          <p:pic>
            <p:nvPicPr>
              <p:cNvPr id="60" name="Picture 59">
                <a:extLst>
                  <a:ext uri="{FF2B5EF4-FFF2-40B4-BE49-F238E27FC236}">
                    <a16:creationId xmlns:a16="http://schemas.microsoft.com/office/drawing/2014/main" id="{D1E0634A-4A87-EA4C-8096-5B7DACD169C9}"/>
                  </a:ext>
                </a:extLst>
              </p:cNvPr>
              <p:cNvPicPr>
                <a:picLocks noChangeAspect="1"/>
              </p:cNvPicPr>
              <p:nvPr userDrawn="1"/>
            </p:nvPicPr>
            <p:blipFill rotWithShape="1">
              <a:blip r:embed="rId4"/>
              <a:srcRect l="8882" t="5165" r="-1"/>
              <a:stretch/>
            </p:blipFill>
            <p:spPr>
              <a:xfrm>
                <a:off x="12426082" y="6665739"/>
                <a:ext cx="196784" cy="228984"/>
              </a:xfrm>
              <a:prstGeom prst="roundRect">
                <a:avLst/>
              </a:prstGeom>
              <a:ln>
                <a:solidFill>
                  <a:schemeClr val="accent1"/>
                </a:solidFill>
              </a:ln>
            </p:spPr>
          </p:pic>
        </p:grpSp>
        <p:grpSp>
          <p:nvGrpSpPr>
            <p:cNvPr id="51" name="Group 50">
              <a:extLst>
                <a:ext uri="{FF2B5EF4-FFF2-40B4-BE49-F238E27FC236}">
                  <a16:creationId xmlns:a16="http://schemas.microsoft.com/office/drawing/2014/main" id="{26B4BD53-C6A8-E841-ACEE-76BB55F3401A}"/>
                </a:ext>
              </a:extLst>
            </p:cNvPr>
            <p:cNvGrpSpPr/>
            <p:nvPr userDrawn="1"/>
          </p:nvGrpSpPr>
          <p:grpSpPr>
            <a:xfrm>
              <a:off x="12236449" y="4009675"/>
              <a:ext cx="2147063" cy="3118328"/>
              <a:chOff x="12236449" y="4803495"/>
              <a:chExt cx="2147063" cy="3118328"/>
            </a:xfrm>
          </p:grpSpPr>
          <p:grpSp>
            <p:nvGrpSpPr>
              <p:cNvPr id="52" name="Group 51">
                <a:extLst>
                  <a:ext uri="{FF2B5EF4-FFF2-40B4-BE49-F238E27FC236}">
                    <a16:creationId xmlns:a16="http://schemas.microsoft.com/office/drawing/2014/main" id="{C2030B0B-E41D-9B44-98EF-E7EC0AECFEE1}"/>
                  </a:ext>
                </a:extLst>
              </p:cNvPr>
              <p:cNvGrpSpPr/>
              <p:nvPr userDrawn="1"/>
            </p:nvGrpSpPr>
            <p:grpSpPr>
              <a:xfrm>
                <a:off x="12236449" y="4803495"/>
                <a:ext cx="2147063" cy="2485366"/>
                <a:chOff x="12287249" y="1112812"/>
                <a:chExt cx="2147063" cy="3086847"/>
              </a:xfrm>
            </p:grpSpPr>
            <p:sp>
              <p:nvSpPr>
                <p:cNvPr id="54" name="Rectangle 53">
                  <a:extLst>
                    <a:ext uri="{FF2B5EF4-FFF2-40B4-BE49-F238E27FC236}">
                      <a16:creationId xmlns:a16="http://schemas.microsoft.com/office/drawing/2014/main" id="{7132D2F4-70B4-8C44-A83B-986D74015DA9}"/>
                    </a:ext>
                  </a:extLst>
                </p:cNvPr>
                <p:cNvSpPr/>
                <p:nvPr userDrawn="1"/>
              </p:nvSpPr>
              <p:spPr>
                <a:xfrm>
                  <a:off x="12287249" y="1565888"/>
                  <a:ext cx="2000251" cy="263377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5" name="Rectangle 54">
                  <a:extLst>
                    <a:ext uri="{FF2B5EF4-FFF2-40B4-BE49-F238E27FC236}">
                      <a16:creationId xmlns:a16="http://schemas.microsoft.com/office/drawing/2014/main" id="{C8BE4998-98EC-6240-9EB9-C0EF343C6FC7}"/>
                    </a:ext>
                  </a:extLst>
                </p:cNvPr>
                <p:cNvSpPr/>
                <p:nvPr userDrawn="1"/>
              </p:nvSpPr>
              <p:spPr>
                <a:xfrm>
                  <a:off x="12287249" y="1112812"/>
                  <a:ext cx="2000251" cy="4906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6" name="TextBox 55">
                  <a:extLst>
                    <a:ext uri="{FF2B5EF4-FFF2-40B4-BE49-F238E27FC236}">
                      <a16:creationId xmlns:a16="http://schemas.microsoft.com/office/drawing/2014/main" id="{47F8DD46-23B8-F743-AAF7-FDC423D5F432}"/>
                    </a:ext>
                  </a:extLst>
                </p:cNvPr>
                <p:cNvSpPr txBox="1"/>
                <p:nvPr userDrawn="1"/>
              </p:nvSpPr>
              <p:spPr>
                <a:xfrm>
                  <a:off x="12516910" y="1189721"/>
                  <a:ext cx="1917402" cy="382262"/>
                </a:xfrm>
                <a:prstGeom prst="rect">
                  <a:avLst/>
                </a:prstGeom>
                <a:noFill/>
              </p:spPr>
              <p:txBody>
                <a:bodyPr wrap="square" rtlCol="0">
                  <a:spAutoFit/>
                </a:bodyPr>
                <a:lstStyle/>
                <a:p>
                  <a:r>
                    <a:rPr lang="en-US" sz="1400" b="0" i="0">
                      <a:solidFill>
                        <a:schemeClr val="bg1"/>
                      </a:solidFill>
                      <a:latin typeface="IBM Plex Sans Medium" panose="020B0503050203000203" pitchFamily="34" charset="0"/>
                      <a:ea typeface="Roboto" charset="0"/>
                      <a:cs typeface="Roboto" charset="0"/>
                    </a:rPr>
                    <a:t>GUIDELINES</a:t>
                  </a:r>
                </a:p>
              </p:txBody>
            </p:sp>
            <p:sp>
              <p:nvSpPr>
                <p:cNvPr id="57" name="TextBox 56">
                  <a:extLst>
                    <a:ext uri="{FF2B5EF4-FFF2-40B4-BE49-F238E27FC236}">
                      <a16:creationId xmlns:a16="http://schemas.microsoft.com/office/drawing/2014/main" id="{A2A99359-DC31-144D-A7E6-2367C2BB1656}"/>
                    </a:ext>
                  </a:extLst>
                </p:cNvPr>
                <p:cNvSpPr txBox="1"/>
                <p:nvPr userDrawn="1"/>
              </p:nvSpPr>
              <p:spPr>
                <a:xfrm>
                  <a:off x="12369020" y="1842802"/>
                  <a:ext cx="1797275" cy="2105846"/>
                </a:xfrm>
                <a:prstGeom prst="rect">
                  <a:avLst/>
                </a:prstGeom>
                <a:noFill/>
              </p:spPr>
              <p:txBody>
                <a:bodyPr wrap="square" rtlCol="0">
                  <a:noAutofit/>
                </a:bodyPr>
                <a:lstStyle/>
                <a:p>
                  <a:pPr marL="96838" indent="-96838">
                    <a:spcAft>
                      <a:spcPts val="600"/>
                    </a:spcAft>
                    <a:buClr>
                      <a:schemeClr val="accent1"/>
                    </a:buClr>
                    <a:buFont typeface="Wingdings" charset="2"/>
                    <a:buChar char="§"/>
                  </a:pPr>
                  <a:r>
                    <a:rPr lang="en-US" sz="900" b="0" i="0">
                      <a:solidFill>
                        <a:schemeClr val="tx1">
                          <a:lumMod val="75000"/>
                          <a:lumOff val="25000"/>
                        </a:schemeClr>
                      </a:solidFill>
                      <a:latin typeface="IBM Plex Sans" panose="020B0503050203000203" pitchFamily="34" charset="77"/>
                      <a:ea typeface="Roboto" charset="0"/>
                      <a:cs typeface="Roboto" charset="0"/>
                    </a:rPr>
                    <a:t>Each layout has its own custom gridlines to help build your slides. Keep content within the guides and do not go past them.</a:t>
                  </a:r>
                </a:p>
                <a:p>
                  <a:pPr marL="96838" indent="-96838">
                    <a:spcAft>
                      <a:spcPts val="600"/>
                    </a:spcAft>
                    <a:buClr>
                      <a:schemeClr val="accent1"/>
                    </a:buClr>
                    <a:buFont typeface="Wingdings" charset="2"/>
                    <a:buChar char="§"/>
                  </a:pPr>
                  <a:r>
                    <a:rPr lang="en-US" sz="900" b="0" i="0">
                      <a:solidFill>
                        <a:schemeClr val="tx1">
                          <a:lumMod val="75000"/>
                          <a:lumOff val="25000"/>
                        </a:schemeClr>
                      </a:solidFill>
                      <a:latin typeface="IBM Plex Sans" panose="020B0503050203000203" pitchFamily="34" charset="77"/>
                      <a:ea typeface="Roboto" charset="0"/>
                      <a:cs typeface="Roboto" charset="0"/>
                    </a:rPr>
                    <a:t>To make guides visible right-click your slide &gt; Grids &amp; Guides &gt; Ensure ‘Guides’ is checked</a:t>
                  </a:r>
                </a:p>
              </p:txBody>
            </p:sp>
          </p:grpSp>
          <p:pic>
            <p:nvPicPr>
              <p:cNvPr id="53" name="Picture 52" descr="A screenshot of a cell phone&#10;&#10;Description automatically generated">
                <a:extLst>
                  <a:ext uri="{FF2B5EF4-FFF2-40B4-BE49-F238E27FC236}">
                    <a16:creationId xmlns:a16="http://schemas.microsoft.com/office/drawing/2014/main" id="{0D61F967-130F-EA4D-B608-A4B20EAE23A7}"/>
                  </a:ext>
                </a:extLst>
              </p:cNvPr>
              <p:cNvPicPr>
                <a:picLocks noChangeAspect="1"/>
              </p:cNvPicPr>
              <p:nvPr userDrawn="1"/>
            </p:nvPicPr>
            <p:blipFill rotWithShape="1">
              <a:blip r:embed="rId5"/>
              <a:srcRect l="29724" t="14641" r="46863" b="57996"/>
              <a:stretch/>
            </p:blipFill>
            <p:spPr>
              <a:xfrm>
                <a:off x="12520795" y="6858000"/>
                <a:ext cx="1365354" cy="1063823"/>
              </a:xfrm>
              <a:prstGeom prst="rect">
                <a:avLst/>
              </a:prstGeom>
              <a:ln>
                <a:solidFill>
                  <a:schemeClr val="accent1"/>
                </a:solidFill>
              </a:ln>
            </p:spPr>
          </p:pic>
        </p:grpSp>
      </p:grpSp>
      <p:sp>
        <p:nvSpPr>
          <p:cNvPr id="34" name="Colour Pillar">
            <a:extLst>
              <a:ext uri="{FF2B5EF4-FFF2-40B4-BE49-F238E27FC236}">
                <a16:creationId xmlns:a16="http://schemas.microsoft.com/office/drawing/2014/main" id="{C9C1709C-6208-5C49-AC7B-17BFD48BCC7D}"/>
              </a:ext>
            </a:extLst>
          </p:cNvPr>
          <p:cNvSpPr/>
          <p:nvPr userDrawn="1"/>
        </p:nvSpPr>
        <p:spPr>
          <a:xfrm>
            <a:off x="-2772" y="356400"/>
            <a:ext cx="353292" cy="6145200"/>
          </a:xfrm>
          <a:prstGeom prst="rect">
            <a:avLst/>
          </a:prstGeom>
          <a:solidFill>
            <a:schemeClr val="accent3"/>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9796481"/>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A2716-629B-9C45-AADD-DE61D864D5B7}"/>
              </a:ext>
            </a:extLst>
          </p:cNvPr>
          <p:cNvSpPr>
            <a:spLocks noGrp="1"/>
          </p:cNvSpPr>
          <p:nvPr>
            <p:ph type="title"/>
          </p:nvPr>
        </p:nvSpPr>
        <p:spPr>
          <a:xfrm>
            <a:off x="518859" y="225425"/>
            <a:ext cx="11161240" cy="720000"/>
          </a:xfrm>
        </p:spPr>
        <p:txBody>
          <a:bodyPr>
            <a:noAutofit/>
          </a:bodyPr>
          <a:lstStyle>
            <a:lvl1pPr>
              <a:defRPr b="1" i="0">
                <a:latin typeface="IBM Plex Sans SemiBold" panose="020B0503050203000203" pitchFamily="34" charset="0"/>
              </a:defRPr>
            </a:lvl1pPr>
          </a:lstStyle>
          <a:p>
            <a:r>
              <a:rPr lang="en-US"/>
              <a:t>Click to edit Master title style</a:t>
            </a:r>
          </a:p>
        </p:txBody>
      </p:sp>
      <p:sp>
        <p:nvSpPr>
          <p:cNvPr id="3" name="Footer Placeholder 2">
            <a:extLst>
              <a:ext uri="{FF2B5EF4-FFF2-40B4-BE49-F238E27FC236}">
                <a16:creationId xmlns:a16="http://schemas.microsoft.com/office/drawing/2014/main" id="{D008593E-DD51-5A43-8811-462C3D56F12C}"/>
              </a:ext>
            </a:extLst>
          </p:cNvPr>
          <p:cNvSpPr>
            <a:spLocks noGrp="1"/>
          </p:cNvSpPr>
          <p:nvPr>
            <p:ph type="ftr" sz="quarter" idx="10"/>
          </p:nvPr>
        </p:nvSpPr>
        <p:spPr>
          <a:xfrm>
            <a:off x="1004465" y="6304235"/>
            <a:ext cx="7676239" cy="365125"/>
          </a:xfrm>
        </p:spPr>
        <p:txBody>
          <a:bodyPr/>
          <a:lstStyle/>
          <a:p>
            <a:endParaRPr lang="en-US"/>
          </a:p>
        </p:txBody>
      </p:sp>
      <p:sp>
        <p:nvSpPr>
          <p:cNvPr id="4" name="Slide Number Placeholder 3">
            <a:extLst>
              <a:ext uri="{FF2B5EF4-FFF2-40B4-BE49-F238E27FC236}">
                <a16:creationId xmlns:a16="http://schemas.microsoft.com/office/drawing/2014/main" id="{5067C10F-9D8C-A146-A92B-CA4D61DD154A}"/>
              </a:ext>
            </a:extLst>
          </p:cNvPr>
          <p:cNvSpPr>
            <a:spLocks noGrp="1"/>
          </p:cNvSpPr>
          <p:nvPr>
            <p:ph type="sldNum" sz="quarter" idx="11"/>
          </p:nvPr>
        </p:nvSpPr>
        <p:spPr/>
        <p:txBody>
          <a:bodyPr/>
          <a:lstStyle/>
          <a:p>
            <a:fld id="{5B64C28E-966E-6B4A-816A-311B7D0A2E6D}" type="slidenum">
              <a:rPr lang="en-US" smtClean="0"/>
              <a:pPr/>
              <a:t>‹#›</a:t>
            </a:fld>
            <a:endParaRPr lang="en-US"/>
          </a:p>
        </p:txBody>
      </p:sp>
      <p:sp>
        <p:nvSpPr>
          <p:cNvPr id="61" name="Rectangle 60">
            <a:extLst>
              <a:ext uri="{FF2B5EF4-FFF2-40B4-BE49-F238E27FC236}">
                <a16:creationId xmlns:a16="http://schemas.microsoft.com/office/drawing/2014/main" id="{E2808EE8-9812-924F-92E0-A705FC0A1140}"/>
              </a:ext>
            </a:extLst>
          </p:cNvPr>
          <p:cNvSpPr/>
          <p:nvPr userDrawn="1"/>
        </p:nvSpPr>
        <p:spPr>
          <a:xfrm>
            <a:off x="0" y="6799943"/>
            <a:ext cx="12192000" cy="580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53">
            <a:extLst>
              <a:ext uri="{FF2B5EF4-FFF2-40B4-BE49-F238E27FC236}">
                <a16:creationId xmlns:a16="http://schemas.microsoft.com/office/drawing/2014/main" id="{A0672088-1724-3342-BFB3-A9C3D78E98EA}"/>
              </a:ext>
            </a:extLst>
          </p:cNvPr>
          <p:cNvSpPr>
            <a:spLocks noGrp="1"/>
          </p:cNvSpPr>
          <p:nvPr>
            <p:ph type="body" sz="quarter" idx="12" hasCustomPrompt="1"/>
          </p:nvPr>
        </p:nvSpPr>
        <p:spPr>
          <a:xfrm>
            <a:off x="518431" y="1196975"/>
            <a:ext cx="5420895" cy="522097"/>
          </a:xfrm>
        </p:spPr>
        <p:txBody>
          <a:bodyPr lIns="0" anchor="b">
            <a:noAutofit/>
          </a:bodyPr>
          <a:lstStyle>
            <a:lvl1pPr>
              <a:spcBef>
                <a:spcPts val="0"/>
              </a:spcBef>
              <a:defRPr sz="1400" b="0" i="0" cap="all" spc="10" baseline="0">
                <a:solidFill>
                  <a:schemeClr val="accent1"/>
                </a:solidFill>
                <a:latin typeface="IBM Plex Sans Medium" panose="020B0503050203000203" pitchFamily="34" charset="0"/>
              </a:defRPr>
            </a:lvl1pPr>
          </a:lstStyle>
          <a:p>
            <a:pPr lvl="0"/>
            <a:r>
              <a:rPr lang="en-US"/>
              <a:t>CLICK TO ADD SUBHEADER</a:t>
            </a:r>
          </a:p>
        </p:txBody>
      </p:sp>
      <p:sp>
        <p:nvSpPr>
          <p:cNvPr id="63" name="Text Placeholder 53">
            <a:extLst>
              <a:ext uri="{FF2B5EF4-FFF2-40B4-BE49-F238E27FC236}">
                <a16:creationId xmlns:a16="http://schemas.microsoft.com/office/drawing/2014/main" id="{A88E9F13-81DC-8F4C-8230-3311B1E57DD9}"/>
              </a:ext>
            </a:extLst>
          </p:cNvPr>
          <p:cNvSpPr>
            <a:spLocks noGrp="1"/>
          </p:cNvSpPr>
          <p:nvPr>
            <p:ph type="body" sz="quarter" idx="13" hasCustomPrompt="1"/>
          </p:nvPr>
        </p:nvSpPr>
        <p:spPr>
          <a:xfrm>
            <a:off x="6254750" y="1196975"/>
            <a:ext cx="5430910" cy="522097"/>
          </a:xfrm>
        </p:spPr>
        <p:txBody>
          <a:bodyPr lIns="0" anchor="b">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400" b="0" i="0" cap="all" spc="10" baseline="0">
                <a:solidFill>
                  <a:schemeClr val="accent1"/>
                </a:solidFill>
                <a:latin typeface="IBM Plex Sans Medium" panose="020B0503050203000203" pitchFamily="34" charset="0"/>
              </a:defRPr>
            </a:lvl1pPr>
          </a:lstStyle>
          <a:p>
            <a:pPr lvl="0"/>
            <a:r>
              <a:rPr lang="en-US"/>
              <a:t>CLICK TO ADD SUBHEADER</a:t>
            </a:r>
          </a:p>
        </p:txBody>
      </p:sp>
      <p:sp>
        <p:nvSpPr>
          <p:cNvPr id="10" name="Text Placeholder 57">
            <a:extLst>
              <a:ext uri="{FF2B5EF4-FFF2-40B4-BE49-F238E27FC236}">
                <a16:creationId xmlns:a16="http://schemas.microsoft.com/office/drawing/2014/main" id="{76B0A7DC-3DDF-4F4C-9115-94893364EA17}"/>
              </a:ext>
            </a:extLst>
          </p:cNvPr>
          <p:cNvSpPr>
            <a:spLocks noGrp="1"/>
          </p:cNvSpPr>
          <p:nvPr>
            <p:ph type="body" sz="quarter" idx="15"/>
          </p:nvPr>
        </p:nvSpPr>
        <p:spPr>
          <a:xfrm>
            <a:off x="518859" y="1773239"/>
            <a:ext cx="5420468" cy="4451938"/>
          </a:xfrm>
        </p:spPr>
        <p:txBody>
          <a:bodyPr lIns="0">
            <a:no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57">
            <a:extLst>
              <a:ext uri="{FF2B5EF4-FFF2-40B4-BE49-F238E27FC236}">
                <a16:creationId xmlns:a16="http://schemas.microsoft.com/office/drawing/2014/main" id="{FBDE887A-1A03-0340-A830-921CEFD49730}"/>
              </a:ext>
            </a:extLst>
          </p:cNvPr>
          <p:cNvSpPr>
            <a:spLocks noGrp="1"/>
          </p:cNvSpPr>
          <p:nvPr>
            <p:ph type="body" sz="quarter" idx="16"/>
          </p:nvPr>
        </p:nvSpPr>
        <p:spPr>
          <a:xfrm>
            <a:off x="6254634" y="1773238"/>
            <a:ext cx="5434130" cy="4451939"/>
          </a:xfrm>
        </p:spPr>
        <p:txBody>
          <a:bodyPr lIns="0">
            <a:no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descr="Lassonde | York University Logo">
            <a:extLst>
              <a:ext uri="{FF2B5EF4-FFF2-40B4-BE49-F238E27FC236}">
                <a16:creationId xmlns:a16="http://schemas.microsoft.com/office/drawing/2014/main" id="{AE9C6DB6-D960-C544-995E-AD0268DE6CAB}"/>
              </a:ext>
            </a:extLst>
          </p:cNvPr>
          <p:cNvPicPr>
            <a:picLocks noChangeAspect="1"/>
          </p:cNvPicPr>
          <p:nvPr userDrawn="1"/>
        </p:nvPicPr>
        <p:blipFill>
          <a:blip r:embed="rId2"/>
          <a:srcRect/>
          <a:stretch/>
        </p:blipFill>
        <p:spPr>
          <a:xfrm>
            <a:off x="9844585" y="6380743"/>
            <a:ext cx="2086346" cy="264881"/>
          </a:xfrm>
          <a:prstGeom prst="rect">
            <a:avLst/>
          </a:prstGeom>
        </p:spPr>
      </p:pic>
    </p:spTree>
    <p:extLst>
      <p:ext uri="{BB962C8B-B14F-4D97-AF65-F5344CB8AC3E}">
        <p14:creationId xmlns:p14="http://schemas.microsoft.com/office/powerpoint/2010/main" val="734595137"/>
      </p:ext>
    </p:extLst>
  </p:cSld>
  <p:clrMapOvr>
    <a:masterClrMapping/>
  </p:clrMapOvr>
  <p:extLst>
    <p:ext uri="{DCECCB84-F9BA-43D5-87BE-67443E8EF086}">
      <p15:sldGuideLst xmlns:p15="http://schemas.microsoft.com/office/powerpoint/2012/main">
        <p15:guide id="3" pos="316">
          <p15:clr>
            <a:srgbClr val="FBAE40"/>
          </p15:clr>
        </p15:guide>
        <p15:guide id="4" pos="3739">
          <p15:clr>
            <a:srgbClr val="FBAE40"/>
          </p15:clr>
        </p15:guide>
        <p15:guide id="5" pos="3940">
          <p15:clr>
            <a:srgbClr val="FBAE40"/>
          </p15:clr>
        </p15:guide>
        <p15:guide id="6" pos="7363">
          <p15:clr>
            <a:srgbClr val="FBAE40"/>
          </p15:clr>
        </p15:guide>
        <p15:guide id="9" orient="horz" pos="754">
          <p15:clr>
            <a:srgbClr val="FBAE40"/>
          </p15:clr>
        </p15:guide>
        <p15:guide id="10" orient="horz" pos="1117">
          <p15:clr>
            <a:srgbClr val="FBAE40"/>
          </p15:clr>
        </p15:guide>
        <p15:guide id="12" orient="horz" pos="3884">
          <p15:clr>
            <a:srgbClr val="FBAE40"/>
          </p15:clr>
        </p15:guide>
        <p15:guide id="13" orient="horz" pos="4269">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A2716-629B-9C45-AADD-DE61D864D5B7}"/>
              </a:ext>
            </a:extLst>
          </p:cNvPr>
          <p:cNvSpPr>
            <a:spLocks noGrp="1"/>
          </p:cNvSpPr>
          <p:nvPr>
            <p:ph type="title"/>
          </p:nvPr>
        </p:nvSpPr>
        <p:spPr>
          <a:xfrm>
            <a:off x="518859" y="225425"/>
            <a:ext cx="11161240" cy="720000"/>
          </a:xfrm>
        </p:spPr>
        <p:txBody>
          <a:bodyPr>
            <a:noAutofit/>
          </a:bodyPr>
          <a:lstStyle>
            <a:lvl1pPr>
              <a:defRPr b="1" i="0">
                <a:latin typeface="IBM Plex Sans SemiBold" panose="020B0503050203000203" pitchFamily="34" charset="0"/>
              </a:defRPr>
            </a:lvl1pPr>
          </a:lstStyle>
          <a:p>
            <a:r>
              <a:rPr lang="en-US"/>
              <a:t>Click to edit Master title style</a:t>
            </a:r>
          </a:p>
        </p:txBody>
      </p:sp>
      <p:sp>
        <p:nvSpPr>
          <p:cNvPr id="3" name="Footer Placeholder 2">
            <a:extLst>
              <a:ext uri="{FF2B5EF4-FFF2-40B4-BE49-F238E27FC236}">
                <a16:creationId xmlns:a16="http://schemas.microsoft.com/office/drawing/2014/main" id="{D008593E-DD51-5A43-8811-462C3D56F12C}"/>
              </a:ext>
            </a:extLst>
          </p:cNvPr>
          <p:cNvSpPr>
            <a:spLocks noGrp="1"/>
          </p:cNvSpPr>
          <p:nvPr>
            <p:ph type="ftr" sz="quarter" idx="10"/>
          </p:nvPr>
        </p:nvSpPr>
        <p:spPr>
          <a:xfrm>
            <a:off x="1004465" y="6304235"/>
            <a:ext cx="8127343" cy="365125"/>
          </a:xfrm>
        </p:spPr>
        <p:txBody>
          <a:bodyPr/>
          <a:lstStyle/>
          <a:p>
            <a:endParaRPr lang="en-US"/>
          </a:p>
        </p:txBody>
      </p:sp>
      <p:sp>
        <p:nvSpPr>
          <p:cNvPr id="4" name="Slide Number Placeholder 3">
            <a:extLst>
              <a:ext uri="{FF2B5EF4-FFF2-40B4-BE49-F238E27FC236}">
                <a16:creationId xmlns:a16="http://schemas.microsoft.com/office/drawing/2014/main" id="{5067C10F-9D8C-A146-A92B-CA4D61DD154A}"/>
              </a:ext>
            </a:extLst>
          </p:cNvPr>
          <p:cNvSpPr>
            <a:spLocks noGrp="1"/>
          </p:cNvSpPr>
          <p:nvPr>
            <p:ph type="sldNum" sz="quarter" idx="11"/>
          </p:nvPr>
        </p:nvSpPr>
        <p:spPr/>
        <p:txBody>
          <a:bodyPr/>
          <a:lstStyle/>
          <a:p>
            <a:fld id="{5B64C28E-966E-6B4A-816A-311B7D0A2E6D}" type="slidenum">
              <a:rPr lang="en-US" smtClean="0"/>
              <a:pPr/>
              <a:t>‹#›</a:t>
            </a:fld>
            <a:endParaRPr lang="en-US"/>
          </a:p>
        </p:txBody>
      </p:sp>
      <p:sp>
        <p:nvSpPr>
          <p:cNvPr id="61" name="Rectangle 60">
            <a:extLst>
              <a:ext uri="{FF2B5EF4-FFF2-40B4-BE49-F238E27FC236}">
                <a16:creationId xmlns:a16="http://schemas.microsoft.com/office/drawing/2014/main" id="{E2808EE8-9812-924F-92E0-A705FC0A1140}"/>
              </a:ext>
            </a:extLst>
          </p:cNvPr>
          <p:cNvSpPr/>
          <p:nvPr userDrawn="1"/>
        </p:nvSpPr>
        <p:spPr>
          <a:xfrm>
            <a:off x="0" y="6799943"/>
            <a:ext cx="12192000" cy="580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57">
            <a:extLst>
              <a:ext uri="{FF2B5EF4-FFF2-40B4-BE49-F238E27FC236}">
                <a16:creationId xmlns:a16="http://schemas.microsoft.com/office/drawing/2014/main" id="{8FDBC224-29B7-D94D-A917-7189CF9D8DFF}"/>
              </a:ext>
            </a:extLst>
          </p:cNvPr>
          <p:cNvSpPr>
            <a:spLocks noGrp="1"/>
          </p:cNvSpPr>
          <p:nvPr>
            <p:ph type="body" sz="quarter" idx="15"/>
          </p:nvPr>
        </p:nvSpPr>
        <p:spPr>
          <a:xfrm>
            <a:off x="518859" y="1773238"/>
            <a:ext cx="3523302" cy="4392612"/>
          </a:xfrm>
        </p:spPr>
        <p:txBody>
          <a:bodyPr lIns="0">
            <a:noAutofit/>
          </a:bodyPr>
          <a:lstStyle>
            <a:lvl1pPr>
              <a:defRPr sz="16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57">
            <a:extLst>
              <a:ext uri="{FF2B5EF4-FFF2-40B4-BE49-F238E27FC236}">
                <a16:creationId xmlns:a16="http://schemas.microsoft.com/office/drawing/2014/main" id="{1ED52BD2-E8AE-D447-A7FC-9FAAD041AC09}"/>
              </a:ext>
            </a:extLst>
          </p:cNvPr>
          <p:cNvSpPr>
            <a:spLocks noGrp="1"/>
          </p:cNvSpPr>
          <p:nvPr>
            <p:ph type="body" sz="quarter" idx="19"/>
          </p:nvPr>
        </p:nvSpPr>
        <p:spPr>
          <a:xfrm>
            <a:off x="4338637" y="1773238"/>
            <a:ext cx="3510000" cy="4392612"/>
          </a:xfrm>
        </p:spPr>
        <p:txBody>
          <a:bodyPr lIns="0">
            <a:noAutofit/>
          </a:bodyPr>
          <a:lstStyle>
            <a:lvl1pPr>
              <a:defRPr sz="16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57">
            <a:extLst>
              <a:ext uri="{FF2B5EF4-FFF2-40B4-BE49-F238E27FC236}">
                <a16:creationId xmlns:a16="http://schemas.microsoft.com/office/drawing/2014/main" id="{70C5ADD5-F228-C64F-9A1A-553837A1E712}"/>
              </a:ext>
            </a:extLst>
          </p:cNvPr>
          <p:cNvSpPr>
            <a:spLocks noGrp="1"/>
          </p:cNvSpPr>
          <p:nvPr>
            <p:ph type="body" sz="quarter" idx="20"/>
          </p:nvPr>
        </p:nvSpPr>
        <p:spPr>
          <a:xfrm>
            <a:off x="8183540" y="1773238"/>
            <a:ext cx="3492560" cy="4392612"/>
          </a:xfrm>
        </p:spPr>
        <p:txBody>
          <a:bodyPr lIns="0">
            <a:noAutofit/>
          </a:bodyPr>
          <a:lstStyle>
            <a:lvl1pPr>
              <a:defRPr sz="16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53">
            <a:extLst>
              <a:ext uri="{FF2B5EF4-FFF2-40B4-BE49-F238E27FC236}">
                <a16:creationId xmlns:a16="http://schemas.microsoft.com/office/drawing/2014/main" id="{413C845C-EAE6-AF41-B604-B795A78D3EE5}"/>
              </a:ext>
            </a:extLst>
          </p:cNvPr>
          <p:cNvSpPr>
            <a:spLocks noGrp="1"/>
          </p:cNvSpPr>
          <p:nvPr>
            <p:ph type="body" sz="quarter" idx="12" hasCustomPrompt="1"/>
          </p:nvPr>
        </p:nvSpPr>
        <p:spPr>
          <a:xfrm>
            <a:off x="518432" y="1196975"/>
            <a:ext cx="3524932" cy="522097"/>
          </a:xfrm>
        </p:spPr>
        <p:txBody>
          <a:bodyPr lIns="0" anchor="b">
            <a:noAutofit/>
          </a:bodyPr>
          <a:lstStyle>
            <a:lvl1pPr>
              <a:spcBef>
                <a:spcPts val="0"/>
              </a:spcBef>
              <a:defRPr sz="1400" b="0" i="0" cap="all" spc="10" baseline="0">
                <a:solidFill>
                  <a:schemeClr val="accent1"/>
                </a:solidFill>
                <a:latin typeface="IBM Plex Sans Medium" panose="020B0503050203000203" pitchFamily="34" charset="0"/>
              </a:defRPr>
            </a:lvl1pPr>
          </a:lstStyle>
          <a:p>
            <a:pPr lvl="0"/>
            <a:r>
              <a:rPr lang="en-US"/>
              <a:t>CLICK TO ADD SUBHEADER</a:t>
            </a:r>
          </a:p>
        </p:txBody>
      </p:sp>
      <p:sp>
        <p:nvSpPr>
          <p:cNvPr id="20" name="Text Placeholder 53">
            <a:extLst>
              <a:ext uri="{FF2B5EF4-FFF2-40B4-BE49-F238E27FC236}">
                <a16:creationId xmlns:a16="http://schemas.microsoft.com/office/drawing/2014/main" id="{231CCB01-79F2-F34F-BC4D-1031450FD5BD}"/>
              </a:ext>
            </a:extLst>
          </p:cNvPr>
          <p:cNvSpPr>
            <a:spLocks noGrp="1"/>
          </p:cNvSpPr>
          <p:nvPr>
            <p:ph type="body" sz="quarter" idx="21" hasCustomPrompt="1"/>
          </p:nvPr>
        </p:nvSpPr>
        <p:spPr>
          <a:xfrm>
            <a:off x="4332288" y="1196975"/>
            <a:ext cx="3524932" cy="522097"/>
          </a:xfrm>
        </p:spPr>
        <p:txBody>
          <a:bodyPr lIns="0" anchor="b">
            <a:noAutofit/>
          </a:bodyPr>
          <a:lstStyle>
            <a:lvl1pPr>
              <a:spcBef>
                <a:spcPts val="0"/>
              </a:spcBef>
              <a:defRPr sz="1400" b="0" i="0" cap="all" spc="10" baseline="0">
                <a:solidFill>
                  <a:schemeClr val="accent1"/>
                </a:solidFill>
                <a:latin typeface="IBM Plex Sans Medium" panose="020B0503050203000203" pitchFamily="34" charset="0"/>
              </a:defRPr>
            </a:lvl1pPr>
          </a:lstStyle>
          <a:p>
            <a:pPr lvl="0"/>
            <a:r>
              <a:rPr lang="en-US"/>
              <a:t>CLICK TO ADD SUBHEADER</a:t>
            </a:r>
          </a:p>
        </p:txBody>
      </p:sp>
      <p:sp>
        <p:nvSpPr>
          <p:cNvPr id="21" name="Text Placeholder 53">
            <a:extLst>
              <a:ext uri="{FF2B5EF4-FFF2-40B4-BE49-F238E27FC236}">
                <a16:creationId xmlns:a16="http://schemas.microsoft.com/office/drawing/2014/main" id="{CF16F710-257F-5041-8125-90E471B9BAE2}"/>
              </a:ext>
            </a:extLst>
          </p:cNvPr>
          <p:cNvSpPr>
            <a:spLocks noGrp="1"/>
          </p:cNvSpPr>
          <p:nvPr>
            <p:ph type="body" sz="quarter" idx="22" hasCustomPrompt="1"/>
          </p:nvPr>
        </p:nvSpPr>
        <p:spPr>
          <a:xfrm>
            <a:off x="8184232" y="1196975"/>
            <a:ext cx="3504531" cy="522097"/>
          </a:xfrm>
        </p:spPr>
        <p:txBody>
          <a:bodyPr lIns="0" anchor="b">
            <a:noAutofit/>
          </a:bodyPr>
          <a:lstStyle>
            <a:lvl1pPr>
              <a:spcBef>
                <a:spcPts val="0"/>
              </a:spcBef>
              <a:defRPr sz="1400" b="0" i="0" cap="all" spc="10" baseline="0">
                <a:solidFill>
                  <a:schemeClr val="accent1"/>
                </a:solidFill>
                <a:latin typeface="IBM Plex Sans Medium" panose="020B0503050203000203" pitchFamily="34" charset="0"/>
              </a:defRPr>
            </a:lvl1pPr>
          </a:lstStyle>
          <a:p>
            <a:pPr lvl="0"/>
            <a:r>
              <a:rPr lang="en-US"/>
              <a:t>CLICK TO ADD SUBHEADER</a:t>
            </a:r>
          </a:p>
        </p:txBody>
      </p:sp>
      <p:pic>
        <p:nvPicPr>
          <p:cNvPr id="14" name="Picture 13" descr="Lassonde | York University Logo">
            <a:extLst>
              <a:ext uri="{FF2B5EF4-FFF2-40B4-BE49-F238E27FC236}">
                <a16:creationId xmlns:a16="http://schemas.microsoft.com/office/drawing/2014/main" id="{C5135CED-B9BA-3F46-96DF-7A08487C461F}"/>
              </a:ext>
            </a:extLst>
          </p:cNvPr>
          <p:cNvPicPr>
            <a:picLocks noChangeAspect="1"/>
          </p:cNvPicPr>
          <p:nvPr userDrawn="1"/>
        </p:nvPicPr>
        <p:blipFill>
          <a:blip r:embed="rId2"/>
          <a:srcRect/>
          <a:stretch/>
        </p:blipFill>
        <p:spPr>
          <a:xfrm>
            <a:off x="9844585" y="6380743"/>
            <a:ext cx="2086346" cy="264881"/>
          </a:xfrm>
          <a:prstGeom prst="rect">
            <a:avLst/>
          </a:prstGeom>
        </p:spPr>
      </p:pic>
    </p:spTree>
    <p:extLst>
      <p:ext uri="{BB962C8B-B14F-4D97-AF65-F5344CB8AC3E}">
        <p14:creationId xmlns:p14="http://schemas.microsoft.com/office/powerpoint/2010/main" val="2084417651"/>
      </p:ext>
    </p:extLst>
  </p:cSld>
  <p:clrMapOvr>
    <a:masterClrMapping/>
  </p:clrMapOvr>
  <p:extLst>
    <p:ext uri="{DCECCB84-F9BA-43D5-87BE-67443E8EF086}">
      <p15:sldGuideLst xmlns:p15="http://schemas.microsoft.com/office/powerpoint/2012/main">
        <p15:guide id="3" pos="316">
          <p15:clr>
            <a:srgbClr val="FBAE40"/>
          </p15:clr>
        </p15:guide>
        <p15:guide id="6" pos="7363">
          <p15:clr>
            <a:srgbClr val="FBAE40"/>
          </p15:clr>
        </p15:guide>
        <p15:guide id="9" orient="horz" pos="1117">
          <p15:clr>
            <a:srgbClr val="FBAE40"/>
          </p15:clr>
        </p15:guide>
        <p15:guide id="12" orient="horz" pos="3888">
          <p15:clr>
            <a:srgbClr val="FBAE40"/>
          </p15:clr>
        </p15:guide>
        <p15:guide id="13" orient="horz" pos="754">
          <p15:clr>
            <a:srgbClr val="FBAE40"/>
          </p15:clr>
        </p15:guide>
        <p15:guide id="14" pos="2729">
          <p15:clr>
            <a:srgbClr val="FBAE40"/>
          </p15:clr>
        </p15:guide>
        <p15:guide id="15" pos="2547">
          <p15:clr>
            <a:srgbClr val="FBAE40"/>
          </p15:clr>
        </p15:guide>
        <p15:guide id="16" pos="4951">
          <p15:clr>
            <a:srgbClr val="FBAE40"/>
          </p15:clr>
        </p15:guide>
        <p15:guide id="17" pos="5155">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ur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A2716-629B-9C45-AADD-DE61D864D5B7}"/>
              </a:ext>
            </a:extLst>
          </p:cNvPr>
          <p:cNvSpPr>
            <a:spLocks noGrp="1"/>
          </p:cNvSpPr>
          <p:nvPr>
            <p:ph type="title"/>
          </p:nvPr>
        </p:nvSpPr>
        <p:spPr>
          <a:xfrm>
            <a:off x="518859" y="225425"/>
            <a:ext cx="11161240" cy="720000"/>
          </a:xfrm>
        </p:spPr>
        <p:txBody>
          <a:bodyPr>
            <a:noAutofit/>
          </a:bodyPr>
          <a:lstStyle>
            <a:lvl1pPr>
              <a:defRPr b="1" i="0">
                <a:latin typeface="IBM Plex Sans SemiBold" panose="020B0503050203000203" pitchFamily="34" charset="0"/>
              </a:defRPr>
            </a:lvl1pPr>
          </a:lstStyle>
          <a:p>
            <a:r>
              <a:rPr lang="en-US"/>
              <a:t>Click to edit Master title style</a:t>
            </a:r>
          </a:p>
        </p:txBody>
      </p:sp>
      <p:sp>
        <p:nvSpPr>
          <p:cNvPr id="3" name="Footer Placeholder 2">
            <a:extLst>
              <a:ext uri="{FF2B5EF4-FFF2-40B4-BE49-F238E27FC236}">
                <a16:creationId xmlns:a16="http://schemas.microsoft.com/office/drawing/2014/main" id="{D008593E-DD51-5A43-8811-462C3D56F12C}"/>
              </a:ext>
            </a:extLst>
          </p:cNvPr>
          <p:cNvSpPr>
            <a:spLocks noGrp="1"/>
          </p:cNvSpPr>
          <p:nvPr>
            <p:ph type="ftr" sz="quarter" idx="10"/>
          </p:nvPr>
        </p:nvSpPr>
        <p:spPr>
          <a:xfrm>
            <a:off x="1004465" y="6304235"/>
            <a:ext cx="8322415" cy="365125"/>
          </a:xfrm>
        </p:spPr>
        <p:txBody>
          <a:bodyPr/>
          <a:lstStyle/>
          <a:p>
            <a:endParaRPr lang="en-US"/>
          </a:p>
        </p:txBody>
      </p:sp>
      <p:sp>
        <p:nvSpPr>
          <p:cNvPr id="4" name="Slide Number Placeholder 3">
            <a:extLst>
              <a:ext uri="{FF2B5EF4-FFF2-40B4-BE49-F238E27FC236}">
                <a16:creationId xmlns:a16="http://schemas.microsoft.com/office/drawing/2014/main" id="{5067C10F-9D8C-A146-A92B-CA4D61DD154A}"/>
              </a:ext>
            </a:extLst>
          </p:cNvPr>
          <p:cNvSpPr>
            <a:spLocks noGrp="1"/>
          </p:cNvSpPr>
          <p:nvPr>
            <p:ph type="sldNum" sz="quarter" idx="11"/>
          </p:nvPr>
        </p:nvSpPr>
        <p:spPr/>
        <p:txBody>
          <a:bodyPr/>
          <a:lstStyle/>
          <a:p>
            <a:fld id="{5B64C28E-966E-6B4A-816A-311B7D0A2E6D}" type="slidenum">
              <a:rPr lang="en-US" smtClean="0"/>
              <a:pPr/>
              <a:t>‹#›</a:t>
            </a:fld>
            <a:endParaRPr lang="en-US"/>
          </a:p>
        </p:txBody>
      </p:sp>
      <p:sp>
        <p:nvSpPr>
          <p:cNvPr id="5" name="Rectangle 4">
            <a:extLst>
              <a:ext uri="{FF2B5EF4-FFF2-40B4-BE49-F238E27FC236}">
                <a16:creationId xmlns:a16="http://schemas.microsoft.com/office/drawing/2014/main" id="{55ACEF09-F0CD-7449-9B9E-747B150BFF64}"/>
              </a:ext>
            </a:extLst>
          </p:cNvPr>
          <p:cNvSpPr/>
          <p:nvPr userDrawn="1"/>
        </p:nvSpPr>
        <p:spPr>
          <a:xfrm>
            <a:off x="0" y="6799943"/>
            <a:ext cx="12192000" cy="580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57">
            <a:extLst>
              <a:ext uri="{FF2B5EF4-FFF2-40B4-BE49-F238E27FC236}">
                <a16:creationId xmlns:a16="http://schemas.microsoft.com/office/drawing/2014/main" id="{E695CA26-1919-114C-BC11-38C996B851DE}"/>
              </a:ext>
            </a:extLst>
          </p:cNvPr>
          <p:cNvSpPr>
            <a:spLocks noGrp="1"/>
          </p:cNvSpPr>
          <p:nvPr>
            <p:ph type="body" sz="quarter" idx="15"/>
          </p:nvPr>
        </p:nvSpPr>
        <p:spPr>
          <a:xfrm>
            <a:off x="518859" y="1773238"/>
            <a:ext cx="2540528" cy="4392612"/>
          </a:xfrm>
        </p:spPr>
        <p:txBody>
          <a:bodyPr lIns="0">
            <a:noAutofit/>
          </a:bodyPr>
          <a:lstStyle>
            <a:lvl1pPr>
              <a:defRPr sz="1400"/>
            </a:lvl1pPr>
            <a:lvl2pPr>
              <a:defRPr sz="14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57">
            <a:extLst>
              <a:ext uri="{FF2B5EF4-FFF2-40B4-BE49-F238E27FC236}">
                <a16:creationId xmlns:a16="http://schemas.microsoft.com/office/drawing/2014/main" id="{E13C6EED-B55A-9647-A753-CA6B53800D1E}"/>
              </a:ext>
            </a:extLst>
          </p:cNvPr>
          <p:cNvSpPr>
            <a:spLocks noGrp="1"/>
          </p:cNvSpPr>
          <p:nvPr>
            <p:ph type="body" sz="quarter" idx="23"/>
          </p:nvPr>
        </p:nvSpPr>
        <p:spPr>
          <a:xfrm>
            <a:off x="3378200" y="1773238"/>
            <a:ext cx="2553131" cy="4392612"/>
          </a:xfrm>
        </p:spPr>
        <p:txBody>
          <a:bodyPr lIns="0">
            <a:noAutofit/>
          </a:bodyPr>
          <a:lstStyle>
            <a:lvl1pPr>
              <a:defRPr sz="1400"/>
            </a:lvl1pPr>
            <a:lvl2pPr>
              <a:defRPr sz="14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57">
            <a:extLst>
              <a:ext uri="{FF2B5EF4-FFF2-40B4-BE49-F238E27FC236}">
                <a16:creationId xmlns:a16="http://schemas.microsoft.com/office/drawing/2014/main" id="{F78578F5-EFC6-BC40-9724-A634789392C1}"/>
              </a:ext>
            </a:extLst>
          </p:cNvPr>
          <p:cNvSpPr>
            <a:spLocks noGrp="1"/>
          </p:cNvSpPr>
          <p:nvPr>
            <p:ph type="body" sz="quarter" idx="24"/>
          </p:nvPr>
        </p:nvSpPr>
        <p:spPr>
          <a:xfrm>
            <a:off x="6254750" y="1773238"/>
            <a:ext cx="2547914" cy="4392612"/>
          </a:xfrm>
        </p:spPr>
        <p:txBody>
          <a:bodyPr lIns="0">
            <a:noAutofit/>
          </a:bodyPr>
          <a:lstStyle>
            <a:lvl1pPr>
              <a:defRPr sz="1400"/>
            </a:lvl1pPr>
            <a:lvl2pPr>
              <a:defRPr sz="14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57">
            <a:extLst>
              <a:ext uri="{FF2B5EF4-FFF2-40B4-BE49-F238E27FC236}">
                <a16:creationId xmlns:a16="http://schemas.microsoft.com/office/drawing/2014/main" id="{F63C3783-BFD5-CE47-813A-DDB4E37BAA61}"/>
              </a:ext>
            </a:extLst>
          </p:cNvPr>
          <p:cNvSpPr>
            <a:spLocks noGrp="1"/>
          </p:cNvSpPr>
          <p:nvPr>
            <p:ph type="body" sz="quarter" idx="25"/>
          </p:nvPr>
        </p:nvSpPr>
        <p:spPr>
          <a:xfrm>
            <a:off x="9114518" y="1773238"/>
            <a:ext cx="2549800" cy="4392612"/>
          </a:xfrm>
        </p:spPr>
        <p:txBody>
          <a:bodyPr lIns="0">
            <a:noAutofit/>
          </a:bodyPr>
          <a:lstStyle>
            <a:lvl1pPr>
              <a:defRPr sz="1400"/>
            </a:lvl1pPr>
            <a:lvl2pPr>
              <a:defRPr sz="14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53">
            <a:extLst>
              <a:ext uri="{FF2B5EF4-FFF2-40B4-BE49-F238E27FC236}">
                <a16:creationId xmlns:a16="http://schemas.microsoft.com/office/drawing/2014/main" id="{214B3C36-FAD2-2946-B5D2-577C63AC0194}"/>
              </a:ext>
            </a:extLst>
          </p:cNvPr>
          <p:cNvSpPr>
            <a:spLocks noGrp="1"/>
          </p:cNvSpPr>
          <p:nvPr>
            <p:ph type="body" sz="quarter" idx="12" hasCustomPrompt="1"/>
          </p:nvPr>
        </p:nvSpPr>
        <p:spPr>
          <a:xfrm>
            <a:off x="518432" y="1196975"/>
            <a:ext cx="2540681" cy="522097"/>
          </a:xfrm>
        </p:spPr>
        <p:txBody>
          <a:bodyPr lIns="0" anchor="b">
            <a:noAutofit/>
          </a:bodyPr>
          <a:lstStyle>
            <a:lvl1pPr>
              <a:spcBef>
                <a:spcPts val="0"/>
              </a:spcBef>
              <a:defRPr sz="1400" b="0" i="0" cap="all" spc="10" baseline="0">
                <a:solidFill>
                  <a:schemeClr val="accent1"/>
                </a:solidFill>
                <a:latin typeface="IBM Plex Sans Medium" panose="020B0503050203000203" pitchFamily="34" charset="0"/>
              </a:defRPr>
            </a:lvl1pPr>
          </a:lstStyle>
          <a:p>
            <a:pPr lvl="0"/>
            <a:r>
              <a:rPr lang="en-US"/>
              <a:t>CLICK TO ADD SUBHEADER</a:t>
            </a:r>
          </a:p>
        </p:txBody>
      </p:sp>
      <p:sp>
        <p:nvSpPr>
          <p:cNvPr id="24" name="Text Placeholder 53">
            <a:extLst>
              <a:ext uri="{FF2B5EF4-FFF2-40B4-BE49-F238E27FC236}">
                <a16:creationId xmlns:a16="http://schemas.microsoft.com/office/drawing/2014/main" id="{364A19A7-DFB3-7E45-9878-76EAFAAC7717}"/>
              </a:ext>
            </a:extLst>
          </p:cNvPr>
          <p:cNvSpPr>
            <a:spLocks noGrp="1"/>
          </p:cNvSpPr>
          <p:nvPr>
            <p:ph type="body" sz="quarter" idx="26" hasCustomPrompt="1"/>
          </p:nvPr>
        </p:nvSpPr>
        <p:spPr>
          <a:xfrm>
            <a:off x="3378200" y="1196975"/>
            <a:ext cx="2540681" cy="522097"/>
          </a:xfrm>
        </p:spPr>
        <p:txBody>
          <a:bodyPr lIns="0" anchor="b">
            <a:noAutofit/>
          </a:bodyPr>
          <a:lstStyle>
            <a:lvl1pPr>
              <a:spcBef>
                <a:spcPts val="0"/>
              </a:spcBef>
              <a:defRPr sz="1400" b="0" i="0" cap="all" spc="10" baseline="0">
                <a:solidFill>
                  <a:schemeClr val="accent1"/>
                </a:solidFill>
                <a:latin typeface="IBM Plex Sans Medium" panose="020B0503050203000203" pitchFamily="34" charset="0"/>
              </a:defRPr>
            </a:lvl1pPr>
          </a:lstStyle>
          <a:p>
            <a:pPr lvl="0"/>
            <a:r>
              <a:rPr lang="en-US"/>
              <a:t>CLICK TO ADD SUBHEADER</a:t>
            </a:r>
          </a:p>
        </p:txBody>
      </p:sp>
      <p:sp>
        <p:nvSpPr>
          <p:cNvPr id="26" name="Text Placeholder 53">
            <a:extLst>
              <a:ext uri="{FF2B5EF4-FFF2-40B4-BE49-F238E27FC236}">
                <a16:creationId xmlns:a16="http://schemas.microsoft.com/office/drawing/2014/main" id="{D881590F-FC81-0046-A179-47970EA06CB7}"/>
              </a:ext>
            </a:extLst>
          </p:cNvPr>
          <p:cNvSpPr>
            <a:spLocks noGrp="1"/>
          </p:cNvSpPr>
          <p:nvPr>
            <p:ph type="body" sz="quarter" idx="27" hasCustomPrompt="1"/>
          </p:nvPr>
        </p:nvSpPr>
        <p:spPr>
          <a:xfrm>
            <a:off x="6254750" y="1196975"/>
            <a:ext cx="2540681" cy="522097"/>
          </a:xfrm>
        </p:spPr>
        <p:txBody>
          <a:bodyPr lIns="0" anchor="b">
            <a:noAutofit/>
          </a:bodyPr>
          <a:lstStyle>
            <a:lvl1pPr>
              <a:spcBef>
                <a:spcPts val="0"/>
              </a:spcBef>
              <a:defRPr sz="1400" b="0" i="0" cap="all" spc="10" baseline="0">
                <a:solidFill>
                  <a:schemeClr val="accent1"/>
                </a:solidFill>
                <a:latin typeface="IBM Plex Sans Medium" panose="020B0503050203000203" pitchFamily="34" charset="0"/>
              </a:defRPr>
            </a:lvl1pPr>
          </a:lstStyle>
          <a:p>
            <a:pPr lvl="0"/>
            <a:r>
              <a:rPr lang="en-US"/>
              <a:t>CLICK TO ADD SUBHEADER</a:t>
            </a:r>
          </a:p>
        </p:txBody>
      </p:sp>
      <p:sp>
        <p:nvSpPr>
          <p:cNvPr id="27" name="Text Placeholder 53">
            <a:extLst>
              <a:ext uri="{FF2B5EF4-FFF2-40B4-BE49-F238E27FC236}">
                <a16:creationId xmlns:a16="http://schemas.microsoft.com/office/drawing/2014/main" id="{EE21CEE7-7C87-8948-B4EA-C94A78749244}"/>
              </a:ext>
            </a:extLst>
          </p:cNvPr>
          <p:cNvSpPr>
            <a:spLocks noGrp="1"/>
          </p:cNvSpPr>
          <p:nvPr>
            <p:ph type="body" sz="quarter" idx="28" hasCustomPrompt="1"/>
          </p:nvPr>
        </p:nvSpPr>
        <p:spPr>
          <a:xfrm>
            <a:off x="9114518" y="1196975"/>
            <a:ext cx="2540681" cy="522097"/>
          </a:xfrm>
        </p:spPr>
        <p:txBody>
          <a:bodyPr lIns="0" anchor="b">
            <a:noAutofit/>
          </a:bodyPr>
          <a:lstStyle>
            <a:lvl1pPr>
              <a:spcBef>
                <a:spcPts val="0"/>
              </a:spcBef>
              <a:defRPr sz="1400" b="0" i="0" cap="all" spc="10" baseline="0">
                <a:solidFill>
                  <a:schemeClr val="accent1"/>
                </a:solidFill>
                <a:latin typeface="IBM Plex Sans Medium" panose="020B0503050203000203" pitchFamily="34" charset="0"/>
              </a:defRPr>
            </a:lvl1pPr>
          </a:lstStyle>
          <a:p>
            <a:pPr lvl="0"/>
            <a:r>
              <a:rPr lang="en-US"/>
              <a:t>CLICK TO ADD SUBHEADER</a:t>
            </a:r>
          </a:p>
        </p:txBody>
      </p:sp>
      <p:pic>
        <p:nvPicPr>
          <p:cNvPr id="16" name="Picture 15" descr="Lassonde | York University Logo">
            <a:extLst>
              <a:ext uri="{FF2B5EF4-FFF2-40B4-BE49-F238E27FC236}">
                <a16:creationId xmlns:a16="http://schemas.microsoft.com/office/drawing/2014/main" id="{B282146F-4625-C74A-982E-400F1F4AA58E}"/>
              </a:ext>
            </a:extLst>
          </p:cNvPr>
          <p:cNvPicPr>
            <a:picLocks noChangeAspect="1"/>
          </p:cNvPicPr>
          <p:nvPr userDrawn="1"/>
        </p:nvPicPr>
        <p:blipFill>
          <a:blip r:embed="rId2"/>
          <a:srcRect/>
          <a:stretch/>
        </p:blipFill>
        <p:spPr>
          <a:xfrm>
            <a:off x="9844585" y="6380743"/>
            <a:ext cx="2086346" cy="264881"/>
          </a:xfrm>
          <a:prstGeom prst="rect">
            <a:avLst/>
          </a:prstGeom>
        </p:spPr>
      </p:pic>
    </p:spTree>
    <p:extLst>
      <p:ext uri="{BB962C8B-B14F-4D97-AF65-F5344CB8AC3E}">
        <p14:creationId xmlns:p14="http://schemas.microsoft.com/office/powerpoint/2010/main" val="567389140"/>
      </p:ext>
    </p:extLst>
  </p:cSld>
  <p:clrMapOvr>
    <a:masterClrMapping/>
  </p:clrMapOvr>
  <p:extLst>
    <p:ext uri="{DCECCB84-F9BA-43D5-87BE-67443E8EF086}">
      <p15:sldGuideLst xmlns:p15="http://schemas.microsoft.com/office/powerpoint/2012/main">
        <p15:guide id="3" pos="316">
          <p15:clr>
            <a:srgbClr val="FBAE40"/>
          </p15:clr>
        </p15:guide>
        <p15:guide id="4" pos="1927">
          <p15:clr>
            <a:srgbClr val="FBAE40"/>
          </p15:clr>
        </p15:guide>
        <p15:guide id="5" pos="2128">
          <p15:clr>
            <a:srgbClr val="FBAE40"/>
          </p15:clr>
        </p15:guide>
        <p15:guide id="6" pos="3739">
          <p15:clr>
            <a:srgbClr val="FBAE40"/>
          </p15:clr>
        </p15:guide>
        <p15:guide id="7" pos="3940">
          <p15:clr>
            <a:srgbClr val="FBAE40"/>
          </p15:clr>
        </p15:guide>
        <p15:guide id="8" pos="5551">
          <p15:clr>
            <a:srgbClr val="FBAE40"/>
          </p15:clr>
        </p15:guide>
        <p15:guide id="9" pos="5752">
          <p15:clr>
            <a:srgbClr val="FBAE40"/>
          </p15:clr>
        </p15:guide>
        <p15:guide id="10" pos="7363">
          <p15:clr>
            <a:srgbClr val="FBAE40"/>
          </p15:clr>
        </p15:guide>
        <p15:guide id="14" orient="horz" pos="1117">
          <p15:clr>
            <a:srgbClr val="FBAE40"/>
          </p15:clr>
        </p15:guide>
        <p15:guide id="15" orient="horz" pos="754">
          <p15:clr>
            <a:srgbClr val="FBAE40"/>
          </p15:clr>
        </p15:guide>
        <p15:guide id="16" orient="horz" pos="3888">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ur Team Layou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E9F8830-8DE6-E743-9B67-82BF481503F0}"/>
              </a:ext>
            </a:extLst>
          </p:cNvPr>
          <p:cNvSpPr>
            <a:spLocks noGrp="1"/>
          </p:cNvSpPr>
          <p:nvPr>
            <p:ph type="ftr" sz="quarter" idx="10"/>
          </p:nvPr>
        </p:nvSpPr>
        <p:spPr>
          <a:xfrm>
            <a:off x="1004465" y="6304235"/>
            <a:ext cx="8126835" cy="365125"/>
          </a:xfrm>
        </p:spPr>
        <p:txBody>
          <a:bodyPr/>
          <a:lstStyle/>
          <a:p>
            <a:endParaRPr lang="en-US"/>
          </a:p>
        </p:txBody>
      </p:sp>
      <p:sp>
        <p:nvSpPr>
          <p:cNvPr id="4" name="Slide Number Placeholder 3">
            <a:extLst>
              <a:ext uri="{FF2B5EF4-FFF2-40B4-BE49-F238E27FC236}">
                <a16:creationId xmlns:a16="http://schemas.microsoft.com/office/drawing/2014/main" id="{FFADF6FD-C686-2643-ADA9-64A255B0A6C2}"/>
              </a:ext>
            </a:extLst>
          </p:cNvPr>
          <p:cNvSpPr>
            <a:spLocks noGrp="1"/>
          </p:cNvSpPr>
          <p:nvPr>
            <p:ph type="sldNum" sz="quarter" idx="11"/>
          </p:nvPr>
        </p:nvSpPr>
        <p:spPr/>
        <p:txBody>
          <a:bodyPr/>
          <a:lstStyle/>
          <a:p>
            <a:fld id="{5B64C28E-966E-6B4A-816A-311B7D0A2E6D}" type="slidenum">
              <a:rPr lang="en-US" smtClean="0"/>
              <a:pPr/>
              <a:t>‹#›</a:t>
            </a:fld>
            <a:endParaRPr lang="en-US"/>
          </a:p>
        </p:txBody>
      </p:sp>
      <p:sp>
        <p:nvSpPr>
          <p:cNvPr id="43" name="Text Placeholder 53">
            <a:extLst>
              <a:ext uri="{FF2B5EF4-FFF2-40B4-BE49-F238E27FC236}">
                <a16:creationId xmlns:a16="http://schemas.microsoft.com/office/drawing/2014/main" id="{CB29EAEC-ED52-734C-A9C2-9238F3800E39}"/>
              </a:ext>
            </a:extLst>
          </p:cNvPr>
          <p:cNvSpPr>
            <a:spLocks noGrp="1"/>
          </p:cNvSpPr>
          <p:nvPr>
            <p:ph type="body" sz="quarter" idx="12" hasCustomPrompt="1"/>
          </p:nvPr>
        </p:nvSpPr>
        <p:spPr>
          <a:xfrm>
            <a:off x="518860" y="2986560"/>
            <a:ext cx="2535912" cy="455613"/>
          </a:xfrm>
        </p:spPr>
        <p:txBody>
          <a:bodyPr lIns="0" anchor="b">
            <a:noAutofit/>
          </a:bodyPr>
          <a:lstStyle>
            <a:lvl1pPr algn="ctr">
              <a:lnSpc>
                <a:spcPct val="90000"/>
              </a:lnSpc>
              <a:spcBef>
                <a:spcPts val="0"/>
              </a:spcBef>
              <a:spcAft>
                <a:spcPts val="0"/>
              </a:spcAft>
              <a:defRPr sz="1400" b="0" i="0" cap="all" spc="10" baseline="0">
                <a:solidFill>
                  <a:schemeClr val="accent1"/>
                </a:solidFill>
                <a:latin typeface="IBM Plex Sans Medium" panose="020B0503050203000203" pitchFamily="34" charset="0"/>
              </a:defRPr>
            </a:lvl1pPr>
          </a:lstStyle>
          <a:p>
            <a:pPr lvl="0"/>
            <a:r>
              <a:rPr lang="en-US"/>
              <a:t>CLICK TO ADD NAME</a:t>
            </a:r>
          </a:p>
        </p:txBody>
      </p:sp>
      <p:sp>
        <p:nvSpPr>
          <p:cNvPr id="44" name="Text Placeholder 57">
            <a:extLst>
              <a:ext uri="{FF2B5EF4-FFF2-40B4-BE49-F238E27FC236}">
                <a16:creationId xmlns:a16="http://schemas.microsoft.com/office/drawing/2014/main" id="{CE216B64-AA64-524F-9D96-7653A498F70A}"/>
              </a:ext>
            </a:extLst>
          </p:cNvPr>
          <p:cNvSpPr>
            <a:spLocks noGrp="1"/>
          </p:cNvSpPr>
          <p:nvPr>
            <p:ph type="body" sz="quarter" idx="15" hasCustomPrompt="1"/>
          </p:nvPr>
        </p:nvSpPr>
        <p:spPr>
          <a:xfrm>
            <a:off x="518860" y="4100286"/>
            <a:ext cx="2530185" cy="2065564"/>
          </a:xfrm>
        </p:spPr>
        <p:txBody>
          <a:bodyPr lIns="0">
            <a:noAutofit/>
          </a:bodyPr>
          <a:lstStyle>
            <a:lvl1pPr>
              <a:defRPr sz="1200"/>
            </a:lvl1pPr>
            <a:lvl2pPr>
              <a:defRPr sz="1400"/>
            </a:lvl2pPr>
            <a:lvl3pPr>
              <a:defRPr sz="1200"/>
            </a:lvl3pPr>
            <a:lvl4pPr>
              <a:defRPr sz="1100"/>
            </a:lvl4pPr>
            <a:lvl5pPr>
              <a:defRPr sz="1200" b="0" i="0">
                <a:latin typeface="IBM Plex Sans" panose="020B0503050203000203" pitchFamily="34" charset="0"/>
              </a:defRPr>
            </a:lvl5pPr>
          </a:lstStyle>
          <a:p>
            <a:pPr lvl="0"/>
            <a:r>
              <a:rPr lang="en-US"/>
              <a:t>Click to add bio</a:t>
            </a:r>
          </a:p>
        </p:txBody>
      </p:sp>
      <p:sp>
        <p:nvSpPr>
          <p:cNvPr id="52" name="Picture Placeholder 51">
            <a:extLst>
              <a:ext uri="{FF2B5EF4-FFF2-40B4-BE49-F238E27FC236}">
                <a16:creationId xmlns:a16="http://schemas.microsoft.com/office/drawing/2014/main" id="{D45634A0-916A-374A-AECC-DB9660BE4A89}"/>
              </a:ext>
            </a:extLst>
          </p:cNvPr>
          <p:cNvSpPr>
            <a:spLocks noGrp="1"/>
          </p:cNvSpPr>
          <p:nvPr>
            <p:ph type="pic" sz="quarter" idx="22" hasCustomPrompt="1"/>
          </p:nvPr>
        </p:nvSpPr>
        <p:spPr>
          <a:xfrm>
            <a:off x="1069470" y="1443947"/>
            <a:ext cx="1426482" cy="1426480"/>
          </a:xfrm>
          <a:prstGeom prst="rect">
            <a:avLst/>
          </a:prstGeom>
          <a:ln w="25400">
            <a:solidFill>
              <a:schemeClr val="bg2">
                <a:lumMod val="90000"/>
              </a:schemeClr>
            </a:solidFill>
          </a:ln>
        </p:spPr>
        <p:txBody>
          <a:bodyPr lIns="0" rIns="0" anchor="ctr">
            <a:normAutofit/>
          </a:bodyPr>
          <a:lstStyle>
            <a:lvl1pPr algn="ctr">
              <a:defRPr sz="1400"/>
            </a:lvl1pPr>
          </a:lstStyle>
          <a:p>
            <a:r>
              <a:rPr lang="en-US"/>
              <a:t>Click icon</a:t>
            </a:r>
            <a:br>
              <a:rPr lang="en-US"/>
            </a:br>
            <a:r>
              <a:rPr lang="en-US"/>
              <a:t>to add headshot</a:t>
            </a:r>
          </a:p>
        </p:txBody>
      </p:sp>
      <p:sp>
        <p:nvSpPr>
          <p:cNvPr id="54" name="Text Placeholder 53">
            <a:extLst>
              <a:ext uri="{FF2B5EF4-FFF2-40B4-BE49-F238E27FC236}">
                <a16:creationId xmlns:a16="http://schemas.microsoft.com/office/drawing/2014/main" id="{D2EF84AE-0FCA-C143-B4C1-5475E6B0CFAC}"/>
              </a:ext>
            </a:extLst>
          </p:cNvPr>
          <p:cNvSpPr>
            <a:spLocks noGrp="1"/>
          </p:cNvSpPr>
          <p:nvPr>
            <p:ph type="body" sz="quarter" idx="24" hasCustomPrompt="1"/>
          </p:nvPr>
        </p:nvSpPr>
        <p:spPr>
          <a:xfrm>
            <a:off x="518860" y="3521089"/>
            <a:ext cx="2535912" cy="478256"/>
          </a:xfrm>
          <a:prstGeom prst="callout1">
            <a:avLst>
              <a:gd name="adj1" fmla="val 101582"/>
              <a:gd name="adj2" fmla="val 245"/>
              <a:gd name="adj3" fmla="val 102134"/>
              <a:gd name="adj4" fmla="val 99664"/>
            </a:avLst>
          </a:prstGeom>
          <a:ln>
            <a:solidFill>
              <a:schemeClr val="tx2"/>
            </a:solidFill>
          </a:ln>
        </p:spPr>
        <p:txBody>
          <a:bodyPr lIns="0" tIns="0" bIns="108000" anchor="ctr">
            <a:noAutofit/>
          </a:bodyPr>
          <a:lstStyle>
            <a:lvl1pPr algn="ctr">
              <a:lnSpc>
                <a:spcPct val="90000"/>
              </a:lnSpc>
              <a:spcBef>
                <a:spcPts val="0"/>
              </a:spcBef>
              <a:spcAft>
                <a:spcPts val="100"/>
              </a:spcAft>
              <a:defRPr sz="1400" b="0" i="0" spc="10" baseline="0">
                <a:solidFill>
                  <a:schemeClr val="tx1"/>
                </a:solidFill>
                <a:latin typeface="IBM Plex Sans ExtraLight" panose="020B0303050203000203" pitchFamily="34" charset="0"/>
              </a:defRPr>
            </a:lvl1pPr>
          </a:lstStyle>
          <a:p>
            <a:pPr lvl="0"/>
            <a:r>
              <a:rPr lang="en-US"/>
              <a:t>Click to  add role or title</a:t>
            </a:r>
          </a:p>
        </p:txBody>
      </p:sp>
      <p:sp>
        <p:nvSpPr>
          <p:cNvPr id="57" name="Text Placeholder 53">
            <a:extLst>
              <a:ext uri="{FF2B5EF4-FFF2-40B4-BE49-F238E27FC236}">
                <a16:creationId xmlns:a16="http://schemas.microsoft.com/office/drawing/2014/main" id="{4D67E01E-ABB3-D343-838B-79B17CFC4EB6}"/>
              </a:ext>
            </a:extLst>
          </p:cNvPr>
          <p:cNvSpPr>
            <a:spLocks noGrp="1"/>
          </p:cNvSpPr>
          <p:nvPr>
            <p:ph type="body" sz="quarter" idx="25" hasCustomPrompt="1"/>
          </p:nvPr>
        </p:nvSpPr>
        <p:spPr>
          <a:xfrm>
            <a:off x="3378200" y="2986560"/>
            <a:ext cx="2557595" cy="455613"/>
          </a:xfrm>
        </p:spPr>
        <p:txBody>
          <a:bodyPr lIns="0" anchor="b">
            <a:noAutofit/>
          </a:bodyPr>
          <a:lstStyle>
            <a:lvl1pPr algn="ctr">
              <a:lnSpc>
                <a:spcPct val="90000"/>
              </a:lnSpc>
              <a:spcBef>
                <a:spcPts val="0"/>
              </a:spcBef>
              <a:spcAft>
                <a:spcPts val="0"/>
              </a:spcAft>
              <a:defRPr sz="1400" b="0" i="0" cap="all" spc="10" baseline="0">
                <a:solidFill>
                  <a:schemeClr val="accent1"/>
                </a:solidFill>
                <a:latin typeface="IBM Plex Sans Medium" panose="020B0503050203000203" pitchFamily="34" charset="0"/>
              </a:defRPr>
            </a:lvl1pPr>
          </a:lstStyle>
          <a:p>
            <a:pPr lvl="0"/>
            <a:r>
              <a:rPr lang="en-US"/>
              <a:t>CLICK TO ADD NAME</a:t>
            </a:r>
          </a:p>
        </p:txBody>
      </p:sp>
      <p:sp>
        <p:nvSpPr>
          <p:cNvPr id="59" name="Picture Placeholder 51">
            <a:extLst>
              <a:ext uri="{FF2B5EF4-FFF2-40B4-BE49-F238E27FC236}">
                <a16:creationId xmlns:a16="http://schemas.microsoft.com/office/drawing/2014/main" id="{ED70D57D-04C2-8342-83BC-C6EEBFEF8485}"/>
              </a:ext>
            </a:extLst>
          </p:cNvPr>
          <p:cNvSpPr>
            <a:spLocks noGrp="1"/>
          </p:cNvSpPr>
          <p:nvPr>
            <p:ph type="pic" sz="quarter" idx="27" hasCustomPrompt="1"/>
          </p:nvPr>
        </p:nvSpPr>
        <p:spPr>
          <a:xfrm>
            <a:off x="3918853" y="1443947"/>
            <a:ext cx="1426482" cy="1426480"/>
          </a:xfrm>
          <a:prstGeom prst="rect">
            <a:avLst/>
          </a:prstGeom>
          <a:ln w="25400">
            <a:solidFill>
              <a:schemeClr val="bg2">
                <a:lumMod val="90000"/>
              </a:schemeClr>
            </a:solidFill>
          </a:ln>
        </p:spPr>
        <p:txBody>
          <a:bodyPr lIns="0" rIns="0" anchor="ctr">
            <a:normAutofit/>
          </a:bodyPr>
          <a:lstStyle>
            <a:lvl1pPr algn="ctr">
              <a:defRPr sz="1400"/>
            </a:lvl1pPr>
          </a:lstStyle>
          <a:p>
            <a:r>
              <a:rPr lang="en-US"/>
              <a:t>Click icon</a:t>
            </a:r>
            <a:br>
              <a:rPr lang="en-US"/>
            </a:br>
            <a:r>
              <a:rPr lang="en-US"/>
              <a:t>to add headshot</a:t>
            </a:r>
          </a:p>
        </p:txBody>
      </p:sp>
      <p:sp>
        <p:nvSpPr>
          <p:cNvPr id="61" name="Text Placeholder 53">
            <a:extLst>
              <a:ext uri="{FF2B5EF4-FFF2-40B4-BE49-F238E27FC236}">
                <a16:creationId xmlns:a16="http://schemas.microsoft.com/office/drawing/2014/main" id="{12CD07E1-6CC0-AA46-91C2-A71FBE067900}"/>
              </a:ext>
            </a:extLst>
          </p:cNvPr>
          <p:cNvSpPr>
            <a:spLocks noGrp="1"/>
          </p:cNvSpPr>
          <p:nvPr>
            <p:ph type="body" sz="quarter" idx="29" hasCustomPrompt="1"/>
          </p:nvPr>
        </p:nvSpPr>
        <p:spPr>
          <a:xfrm>
            <a:off x="6270326" y="2986560"/>
            <a:ext cx="2541888" cy="455613"/>
          </a:xfrm>
        </p:spPr>
        <p:txBody>
          <a:bodyPr lIns="0" anchor="b">
            <a:noAutofit/>
          </a:bodyPr>
          <a:lstStyle>
            <a:lvl1pPr algn="ctr">
              <a:lnSpc>
                <a:spcPct val="90000"/>
              </a:lnSpc>
              <a:spcBef>
                <a:spcPts val="0"/>
              </a:spcBef>
              <a:spcAft>
                <a:spcPts val="0"/>
              </a:spcAft>
              <a:defRPr sz="1400" b="0" i="0" cap="all" spc="10" baseline="0">
                <a:solidFill>
                  <a:schemeClr val="accent1"/>
                </a:solidFill>
                <a:latin typeface="IBM Plex Sans Medium" panose="020B0503050203000203" pitchFamily="34" charset="0"/>
              </a:defRPr>
            </a:lvl1pPr>
          </a:lstStyle>
          <a:p>
            <a:pPr lvl="0"/>
            <a:r>
              <a:rPr lang="en-US"/>
              <a:t>CLICK TO ADD NAME</a:t>
            </a:r>
          </a:p>
        </p:txBody>
      </p:sp>
      <p:sp>
        <p:nvSpPr>
          <p:cNvPr id="63" name="Picture Placeholder 51">
            <a:extLst>
              <a:ext uri="{FF2B5EF4-FFF2-40B4-BE49-F238E27FC236}">
                <a16:creationId xmlns:a16="http://schemas.microsoft.com/office/drawing/2014/main" id="{EC3C3F17-35BA-9F44-8BC1-0F7A808E730E}"/>
              </a:ext>
            </a:extLst>
          </p:cNvPr>
          <p:cNvSpPr>
            <a:spLocks noGrp="1"/>
          </p:cNvSpPr>
          <p:nvPr>
            <p:ph type="pic" sz="quarter" idx="31" hasCustomPrompt="1"/>
          </p:nvPr>
        </p:nvSpPr>
        <p:spPr>
          <a:xfrm>
            <a:off x="6846665" y="1443947"/>
            <a:ext cx="1426482" cy="1426480"/>
          </a:xfrm>
          <a:prstGeom prst="rect">
            <a:avLst/>
          </a:prstGeom>
          <a:ln w="25400">
            <a:solidFill>
              <a:schemeClr val="bg2">
                <a:lumMod val="90000"/>
              </a:schemeClr>
            </a:solidFill>
          </a:ln>
        </p:spPr>
        <p:txBody>
          <a:bodyPr lIns="0" rIns="0" anchor="ctr">
            <a:normAutofit/>
          </a:bodyPr>
          <a:lstStyle>
            <a:lvl1pPr algn="ctr">
              <a:defRPr sz="1400"/>
            </a:lvl1pPr>
          </a:lstStyle>
          <a:p>
            <a:r>
              <a:rPr lang="en-US"/>
              <a:t>Click icon</a:t>
            </a:r>
            <a:br>
              <a:rPr lang="en-US"/>
            </a:br>
            <a:r>
              <a:rPr lang="en-US"/>
              <a:t>to add headshot</a:t>
            </a:r>
          </a:p>
        </p:txBody>
      </p:sp>
      <p:sp>
        <p:nvSpPr>
          <p:cNvPr id="65" name="Text Placeholder 53">
            <a:extLst>
              <a:ext uri="{FF2B5EF4-FFF2-40B4-BE49-F238E27FC236}">
                <a16:creationId xmlns:a16="http://schemas.microsoft.com/office/drawing/2014/main" id="{A9826A4D-4FF0-C741-B6E8-3C5612F35DB3}"/>
              </a:ext>
            </a:extLst>
          </p:cNvPr>
          <p:cNvSpPr>
            <a:spLocks noGrp="1"/>
          </p:cNvSpPr>
          <p:nvPr>
            <p:ph type="body" sz="quarter" idx="33" hasCustomPrompt="1"/>
          </p:nvPr>
        </p:nvSpPr>
        <p:spPr>
          <a:xfrm>
            <a:off x="9123114" y="2986560"/>
            <a:ext cx="2570123" cy="455613"/>
          </a:xfrm>
        </p:spPr>
        <p:txBody>
          <a:bodyPr lIns="0" anchor="b">
            <a:noAutofit/>
          </a:bodyPr>
          <a:lstStyle>
            <a:lvl1pPr algn="ctr">
              <a:lnSpc>
                <a:spcPct val="90000"/>
              </a:lnSpc>
              <a:spcBef>
                <a:spcPts val="0"/>
              </a:spcBef>
              <a:spcAft>
                <a:spcPts val="0"/>
              </a:spcAft>
              <a:defRPr sz="1400" b="0" i="0" cap="all" spc="10" baseline="0">
                <a:solidFill>
                  <a:schemeClr val="accent1"/>
                </a:solidFill>
                <a:latin typeface="IBM Plex Sans Medium" panose="020B0503050203000203" pitchFamily="34" charset="0"/>
              </a:defRPr>
            </a:lvl1pPr>
          </a:lstStyle>
          <a:p>
            <a:pPr lvl="0"/>
            <a:r>
              <a:rPr lang="en-US"/>
              <a:t>CLICK TO ADD NAME</a:t>
            </a:r>
          </a:p>
        </p:txBody>
      </p:sp>
      <p:sp>
        <p:nvSpPr>
          <p:cNvPr id="67" name="Picture Placeholder 51">
            <a:extLst>
              <a:ext uri="{FF2B5EF4-FFF2-40B4-BE49-F238E27FC236}">
                <a16:creationId xmlns:a16="http://schemas.microsoft.com/office/drawing/2014/main" id="{CC8ADDD2-BB68-E040-8A63-24C2E6F0F0F1}"/>
              </a:ext>
            </a:extLst>
          </p:cNvPr>
          <p:cNvSpPr>
            <a:spLocks noGrp="1"/>
          </p:cNvSpPr>
          <p:nvPr>
            <p:ph type="pic" sz="quarter" idx="35" hasCustomPrompt="1"/>
          </p:nvPr>
        </p:nvSpPr>
        <p:spPr>
          <a:xfrm>
            <a:off x="9696048" y="1443947"/>
            <a:ext cx="1426482" cy="1426480"/>
          </a:xfrm>
          <a:prstGeom prst="rect">
            <a:avLst/>
          </a:prstGeom>
          <a:ln w="25400">
            <a:solidFill>
              <a:schemeClr val="bg2">
                <a:lumMod val="90000"/>
              </a:schemeClr>
            </a:solidFill>
          </a:ln>
        </p:spPr>
        <p:txBody>
          <a:bodyPr lIns="0" rIns="0" anchor="ctr">
            <a:normAutofit/>
          </a:bodyPr>
          <a:lstStyle>
            <a:lvl1pPr algn="ctr">
              <a:defRPr sz="1400"/>
            </a:lvl1pPr>
          </a:lstStyle>
          <a:p>
            <a:r>
              <a:rPr lang="en-US"/>
              <a:t>Click icon</a:t>
            </a:r>
            <a:br>
              <a:rPr lang="en-US"/>
            </a:br>
            <a:r>
              <a:rPr lang="en-US"/>
              <a:t>to add headshot</a:t>
            </a:r>
          </a:p>
        </p:txBody>
      </p:sp>
      <p:sp>
        <p:nvSpPr>
          <p:cNvPr id="69" name="Rectangle 68">
            <a:extLst>
              <a:ext uri="{FF2B5EF4-FFF2-40B4-BE49-F238E27FC236}">
                <a16:creationId xmlns:a16="http://schemas.microsoft.com/office/drawing/2014/main" id="{77054129-068B-B64A-9610-DFCA5A05A8E9}"/>
              </a:ext>
            </a:extLst>
          </p:cNvPr>
          <p:cNvSpPr/>
          <p:nvPr userDrawn="1"/>
        </p:nvSpPr>
        <p:spPr>
          <a:xfrm>
            <a:off x="-1607336" y="3031767"/>
            <a:ext cx="1278541" cy="38544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a:solidFill>
                  <a:schemeClr val="tx1"/>
                </a:solidFill>
                <a:latin typeface="IBM Plex Sans" panose="020B0503050203000203" pitchFamily="34" charset="0"/>
              </a:rPr>
              <a:t>Name</a:t>
            </a:r>
          </a:p>
          <a:p>
            <a:pPr algn="r"/>
            <a:r>
              <a:rPr lang="en-US" sz="1100" b="1" i="0" kern="1200">
                <a:solidFill>
                  <a:schemeClr val="tx1"/>
                </a:solidFill>
                <a:latin typeface="IBM Plex Sans SemiBold" panose="020B0503050203000203" pitchFamily="34" charset="0"/>
                <a:ea typeface="+mn-ea"/>
                <a:cs typeface="+mn-cs"/>
              </a:rPr>
              <a:t>2 lines max</a:t>
            </a:r>
          </a:p>
        </p:txBody>
      </p:sp>
      <p:sp>
        <p:nvSpPr>
          <p:cNvPr id="70" name="Freeform 69">
            <a:extLst>
              <a:ext uri="{FF2B5EF4-FFF2-40B4-BE49-F238E27FC236}">
                <a16:creationId xmlns:a16="http://schemas.microsoft.com/office/drawing/2014/main" id="{F249D7DA-19EC-0346-83DB-15F20B047E46}"/>
              </a:ext>
            </a:extLst>
          </p:cNvPr>
          <p:cNvSpPr/>
          <p:nvPr userDrawn="1"/>
        </p:nvSpPr>
        <p:spPr>
          <a:xfrm>
            <a:off x="-279399" y="3001069"/>
            <a:ext cx="120650" cy="446837"/>
          </a:xfrm>
          <a:custGeom>
            <a:avLst/>
            <a:gdLst>
              <a:gd name="connsiteX0" fmla="*/ 187325 w 187325"/>
              <a:gd name="connsiteY0" fmla="*/ 0 h 3140075"/>
              <a:gd name="connsiteX1" fmla="*/ 0 w 187325"/>
              <a:gd name="connsiteY1" fmla="*/ 0 h 3140075"/>
              <a:gd name="connsiteX2" fmla="*/ 0 w 187325"/>
              <a:gd name="connsiteY2" fmla="*/ 3140075 h 3140075"/>
              <a:gd name="connsiteX3" fmla="*/ 171450 w 187325"/>
              <a:gd name="connsiteY3" fmla="*/ 3140075 h 3140075"/>
            </a:gdLst>
            <a:ahLst/>
            <a:cxnLst>
              <a:cxn ang="0">
                <a:pos x="connsiteX0" y="connsiteY0"/>
              </a:cxn>
              <a:cxn ang="0">
                <a:pos x="connsiteX1" y="connsiteY1"/>
              </a:cxn>
              <a:cxn ang="0">
                <a:pos x="connsiteX2" y="connsiteY2"/>
              </a:cxn>
              <a:cxn ang="0">
                <a:pos x="connsiteX3" y="connsiteY3"/>
              </a:cxn>
            </a:cxnLst>
            <a:rect l="l" t="t" r="r" b="b"/>
            <a:pathLst>
              <a:path w="187325" h="3140075">
                <a:moveTo>
                  <a:pt x="187325" y="0"/>
                </a:moveTo>
                <a:lnTo>
                  <a:pt x="0" y="0"/>
                </a:lnTo>
                <a:lnTo>
                  <a:pt x="0" y="3140075"/>
                </a:lnTo>
                <a:lnTo>
                  <a:pt x="171450" y="3140075"/>
                </a:lnTo>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cap="all" baseline="0"/>
          </a:p>
        </p:txBody>
      </p:sp>
      <p:sp>
        <p:nvSpPr>
          <p:cNvPr id="71" name="Rectangle 70">
            <a:extLst>
              <a:ext uri="{FF2B5EF4-FFF2-40B4-BE49-F238E27FC236}">
                <a16:creationId xmlns:a16="http://schemas.microsoft.com/office/drawing/2014/main" id="{573E399E-C323-5743-A1D2-2EB70C5A6D2E}"/>
              </a:ext>
            </a:extLst>
          </p:cNvPr>
          <p:cNvSpPr/>
          <p:nvPr userDrawn="1"/>
        </p:nvSpPr>
        <p:spPr>
          <a:xfrm>
            <a:off x="-1607336" y="3558743"/>
            <a:ext cx="1278541" cy="38544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a:solidFill>
                  <a:schemeClr val="tx1"/>
                </a:solidFill>
                <a:latin typeface="IBM Plex Sans" panose="020B0503050203000203" pitchFamily="34" charset="0"/>
              </a:rPr>
              <a:t>Role or title</a:t>
            </a:r>
          </a:p>
          <a:p>
            <a:pPr algn="r"/>
            <a:r>
              <a:rPr lang="en-US" sz="1100" b="1" i="0" kern="1200">
                <a:solidFill>
                  <a:schemeClr val="tx1"/>
                </a:solidFill>
                <a:latin typeface="IBM Plex Sans SemiBold" panose="020B0503050203000203" pitchFamily="34" charset="0"/>
                <a:ea typeface="+mn-ea"/>
                <a:cs typeface="+mn-cs"/>
              </a:rPr>
              <a:t>2 lines max</a:t>
            </a:r>
          </a:p>
        </p:txBody>
      </p:sp>
      <p:sp>
        <p:nvSpPr>
          <p:cNvPr id="72" name="Freeform 71">
            <a:extLst>
              <a:ext uri="{FF2B5EF4-FFF2-40B4-BE49-F238E27FC236}">
                <a16:creationId xmlns:a16="http://schemas.microsoft.com/office/drawing/2014/main" id="{34909290-5599-4443-9F34-5778A1B1FEAE}"/>
              </a:ext>
            </a:extLst>
          </p:cNvPr>
          <p:cNvSpPr/>
          <p:nvPr userDrawn="1"/>
        </p:nvSpPr>
        <p:spPr>
          <a:xfrm>
            <a:off x="-279399" y="3554279"/>
            <a:ext cx="120650" cy="395630"/>
          </a:xfrm>
          <a:custGeom>
            <a:avLst/>
            <a:gdLst>
              <a:gd name="connsiteX0" fmla="*/ 187325 w 187325"/>
              <a:gd name="connsiteY0" fmla="*/ 0 h 3140075"/>
              <a:gd name="connsiteX1" fmla="*/ 0 w 187325"/>
              <a:gd name="connsiteY1" fmla="*/ 0 h 3140075"/>
              <a:gd name="connsiteX2" fmla="*/ 0 w 187325"/>
              <a:gd name="connsiteY2" fmla="*/ 3140075 h 3140075"/>
              <a:gd name="connsiteX3" fmla="*/ 171450 w 187325"/>
              <a:gd name="connsiteY3" fmla="*/ 3140075 h 3140075"/>
            </a:gdLst>
            <a:ahLst/>
            <a:cxnLst>
              <a:cxn ang="0">
                <a:pos x="connsiteX0" y="connsiteY0"/>
              </a:cxn>
              <a:cxn ang="0">
                <a:pos x="connsiteX1" y="connsiteY1"/>
              </a:cxn>
              <a:cxn ang="0">
                <a:pos x="connsiteX2" y="connsiteY2"/>
              </a:cxn>
              <a:cxn ang="0">
                <a:pos x="connsiteX3" y="connsiteY3"/>
              </a:cxn>
            </a:cxnLst>
            <a:rect l="l" t="t" r="r" b="b"/>
            <a:pathLst>
              <a:path w="187325" h="3140075">
                <a:moveTo>
                  <a:pt x="187325" y="0"/>
                </a:moveTo>
                <a:lnTo>
                  <a:pt x="0" y="0"/>
                </a:lnTo>
                <a:lnTo>
                  <a:pt x="0" y="3140075"/>
                </a:lnTo>
                <a:lnTo>
                  <a:pt x="171450" y="3140075"/>
                </a:lnTo>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08C51042-5426-6840-9776-176F18AE763C}"/>
              </a:ext>
            </a:extLst>
          </p:cNvPr>
          <p:cNvSpPr/>
          <p:nvPr userDrawn="1"/>
        </p:nvSpPr>
        <p:spPr>
          <a:xfrm>
            <a:off x="0" y="6799943"/>
            <a:ext cx="12192000" cy="580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57">
            <a:extLst>
              <a:ext uri="{FF2B5EF4-FFF2-40B4-BE49-F238E27FC236}">
                <a16:creationId xmlns:a16="http://schemas.microsoft.com/office/drawing/2014/main" id="{0A0C6D09-59C1-3E46-829F-A0F092E7382E}"/>
              </a:ext>
            </a:extLst>
          </p:cNvPr>
          <p:cNvSpPr>
            <a:spLocks noGrp="1"/>
          </p:cNvSpPr>
          <p:nvPr>
            <p:ph type="body" sz="quarter" idx="37" hasCustomPrompt="1"/>
          </p:nvPr>
        </p:nvSpPr>
        <p:spPr>
          <a:xfrm>
            <a:off x="3383976" y="4100286"/>
            <a:ext cx="2551819" cy="2065564"/>
          </a:xfrm>
        </p:spPr>
        <p:txBody>
          <a:bodyPr lIns="0">
            <a:noAutofit/>
          </a:bodyPr>
          <a:lstStyle>
            <a:lvl1pPr>
              <a:defRPr sz="1200"/>
            </a:lvl1pPr>
            <a:lvl2pPr>
              <a:defRPr sz="1400"/>
            </a:lvl2pPr>
            <a:lvl3pPr>
              <a:defRPr sz="1200"/>
            </a:lvl3pPr>
            <a:lvl4pPr>
              <a:defRPr sz="1100"/>
            </a:lvl4pPr>
            <a:lvl5pPr>
              <a:defRPr sz="1200" b="0" i="0">
                <a:latin typeface="IBM Plex Sans" panose="020B0503050203000203" pitchFamily="34" charset="0"/>
              </a:defRPr>
            </a:lvl5pPr>
          </a:lstStyle>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US"/>
              <a:t>Click to add bio</a:t>
            </a:r>
          </a:p>
        </p:txBody>
      </p:sp>
      <p:sp>
        <p:nvSpPr>
          <p:cNvPr id="30" name="Text Placeholder 57">
            <a:extLst>
              <a:ext uri="{FF2B5EF4-FFF2-40B4-BE49-F238E27FC236}">
                <a16:creationId xmlns:a16="http://schemas.microsoft.com/office/drawing/2014/main" id="{F9010CEB-567B-504A-B18C-A4831904CF1B}"/>
              </a:ext>
            </a:extLst>
          </p:cNvPr>
          <p:cNvSpPr>
            <a:spLocks noGrp="1"/>
          </p:cNvSpPr>
          <p:nvPr>
            <p:ph type="body" sz="quarter" idx="38" hasCustomPrompt="1"/>
          </p:nvPr>
        </p:nvSpPr>
        <p:spPr>
          <a:xfrm>
            <a:off x="6276130" y="4100286"/>
            <a:ext cx="2536148" cy="2065564"/>
          </a:xfrm>
        </p:spPr>
        <p:txBody>
          <a:bodyPr lIns="0">
            <a:noAutofit/>
          </a:bodyPr>
          <a:lstStyle>
            <a:lvl1pPr>
              <a:defRPr sz="1200"/>
            </a:lvl1pPr>
            <a:lvl2pPr>
              <a:defRPr sz="1400"/>
            </a:lvl2pPr>
            <a:lvl3pPr>
              <a:defRPr sz="1200"/>
            </a:lvl3pPr>
            <a:lvl4pPr>
              <a:defRPr sz="1100"/>
            </a:lvl4pPr>
            <a:lvl5pPr>
              <a:defRPr sz="1200" b="0" i="0">
                <a:latin typeface="IBM Plex Sans" panose="020B0503050203000203" pitchFamily="34" charset="0"/>
              </a:defRPr>
            </a:lvl5pPr>
          </a:lstStyle>
          <a:p>
            <a:pPr lvl="0"/>
            <a:r>
              <a:rPr lang="en-US"/>
              <a:t>Click to add bio</a:t>
            </a:r>
          </a:p>
        </p:txBody>
      </p:sp>
      <p:sp>
        <p:nvSpPr>
          <p:cNvPr id="31" name="Text Placeholder 57">
            <a:extLst>
              <a:ext uri="{FF2B5EF4-FFF2-40B4-BE49-F238E27FC236}">
                <a16:creationId xmlns:a16="http://schemas.microsoft.com/office/drawing/2014/main" id="{0DD6DE0E-D360-EA4A-8410-36D2A64AD916}"/>
              </a:ext>
            </a:extLst>
          </p:cNvPr>
          <p:cNvSpPr>
            <a:spLocks noGrp="1"/>
          </p:cNvSpPr>
          <p:nvPr>
            <p:ph type="body" sz="quarter" idx="39" hasCustomPrompt="1"/>
          </p:nvPr>
        </p:nvSpPr>
        <p:spPr>
          <a:xfrm>
            <a:off x="9123114" y="4100286"/>
            <a:ext cx="2564319" cy="2065564"/>
          </a:xfrm>
        </p:spPr>
        <p:txBody>
          <a:bodyPr lIns="0">
            <a:noAutofit/>
          </a:bodyPr>
          <a:lstStyle>
            <a:lvl1pPr>
              <a:defRPr sz="1200"/>
            </a:lvl1pPr>
            <a:lvl2pPr>
              <a:defRPr sz="1400"/>
            </a:lvl2pPr>
            <a:lvl3pPr>
              <a:defRPr sz="1200"/>
            </a:lvl3pPr>
            <a:lvl4pPr>
              <a:defRPr sz="1100"/>
            </a:lvl4pPr>
            <a:lvl5pPr>
              <a:defRPr sz="1200" b="0" i="0">
                <a:latin typeface="IBM Plex Sans" panose="020B0503050203000203" pitchFamily="34" charset="0"/>
              </a:defRPr>
            </a:lvl5pPr>
          </a:lstStyle>
          <a:p>
            <a:pPr lvl="0"/>
            <a:r>
              <a:rPr lang="en-US"/>
              <a:t>Click to add bio</a:t>
            </a:r>
          </a:p>
        </p:txBody>
      </p:sp>
      <p:grpSp>
        <p:nvGrpSpPr>
          <p:cNvPr id="21" name="Group 20">
            <a:extLst>
              <a:ext uri="{FF2B5EF4-FFF2-40B4-BE49-F238E27FC236}">
                <a16:creationId xmlns:a16="http://schemas.microsoft.com/office/drawing/2014/main" id="{D7CD537F-2C2A-4545-8055-1CA5AAC9921A}"/>
              </a:ext>
            </a:extLst>
          </p:cNvPr>
          <p:cNvGrpSpPr/>
          <p:nvPr userDrawn="1"/>
        </p:nvGrpSpPr>
        <p:grpSpPr>
          <a:xfrm>
            <a:off x="12065000" y="-254000"/>
            <a:ext cx="2405602" cy="3262377"/>
            <a:chOff x="12065000" y="-254000"/>
            <a:chExt cx="2405602" cy="3262377"/>
          </a:xfrm>
        </p:grpSpPr>
        <p:sp>
          <p:nvSpPr>
            <p:cNvPr id="27" name="Rectangle 26">
              <a:extLst>
                <a:ext uri="{FF2B5EF4-FFF2-40B4-BE49-F238E27FC236}">
                  <a16:creationId xmlns:a16="http://schemas.microsoft.com/office/drawing/2014/main" id="{28031130-C249-1746-834C-EDC3C8A96FB1}"/>
                </a:ext>
              </a:extLst>
            </p:cNvPr>
            <p:cNvSpPr/>
            <p:nvPr userDrawn="1"/>
          </p:nvSpPr>
          <p:spPr>
            <a:xfrm>
              <a:off x="12236449" y="199077"/>
              <a:ext cx="2000251" cy="28093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8" name="Rectangle 27">
              <a:extLst>
                <a:ext uri="{FF2B5EF4-FFF2-40B4-BE49-F238E27FC236}">
                  <a16:creationId xmlns:a16="http://schemas.microsoft.com/office/drawing/2014/main" id="{D6C16B82-78DE-8048-B823-C08F79348C86}"/>
                </a:ext>
              </a:extLst>
            </p:cNvPr>
            <p:cNvSpPr/>
            <p:nvPr userDrawn="1"/>
          </p:nvSpPr>
          <p:spPr>
            <a:xfrm>
              <a:off x="12236449" y="-254000"/>
              <a:ext cx="2000251" cy="4906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2" name="Right Triangle 31">
              <a:extLst>
                <a:ext uri="{FF2B5EF4-FFF2-40B4-BE49-F238E27FC236}">
                  <a16:creationId xmlns:a16="http://schemas.microsoft.com/office/drawing/2014/main" id="{7F562556-E27E-264E-99C0-D1C63D75E375}"/>
                </a:ext>
              </a:extLst>
            </p:cNvPr>
            <p:cNvSpPr/>
            <p:nvPr userDrawn="1"/>
          </p:nvSpPr>
          <p:spPr>
            <a:xfrm flipH="1">
              <a:off x="12065000" y="-254000"/>
              <a:ext cx="174111" cy="216371"/>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3" name="TextBox 32">
              <a:extLst>
                <a:ext uri="{FF2B5EF4-FFF2-40B4-BE49-F238E27FC236}">
                  <a16:creationId xmlns:a16="http://schemas.microsoft.com/office/drawing/2014/main" id="{D208AE33-3367-1343-A4A0-5F83F47BE3EF}"/>
                </a:ext>
              </a:extLst>
            </p:cNvPr>
            <p:cNvSpPr txBox="1"/>
            <p:nvPr userDrawn="1"/>
          </p:nvSpPr>
          <p:spPr>
            <a:xfrm>
              <a:off x="12466110" y="-163571"/>
              <a:ext cx="1211790" cy="307777"/>
            </a:xfrm>
            <a:prstGeom prst="rect">
              <a:avLst/>
            </a:prstGeom>
            <a:noFill/>
          </p:spPr>
          <p:txBody>
            <a:bodyPr wrap="square" rtlCol="0">
              <a:spAutoFit/>
            </a:bodyPr>
            <a:lstStyle/>
            <a:p>
              <a:r>
                <a:rPr lang="en-US" sz="1400" b="0" i="0">
                  <a:solidFill>
                    <a:schemeClr val="bg1"/>
                  </a:solidFill>
                  <a:latin typeface="IBM Plex Sans Medium" panose="020B0503050203000203" pitchFamily="34" charset="0"/>
                  <a:ea typeface="Roboto" charset="0"/>
                  <a:cs typeface="Roboto" charset="0"/>
                </a:rPr>
                <a:t>SLIDE</a:t>
              </a:r>
              <a:r>
                <a:rPr lang="en-US" sz="1400" b="0" i="0" baseline="0">
                  <a:solidFill>
                    <a:schemeClr val="bg1"/>
                  </a:solidFill>
                  <a:latin typeface="IBM Plex Sans Medium" panose="020B0503050203000203" pitchFamily="34" charset="0"/>
                  <a:ea typeface="Roboto" charset="0"/>
                  <a:cs typeface="Roboto" charset="0"/>
                </a:rPr>
                <a:t> TIPS</a:t>
              </a:r>
              <a:endParaRPr lang="en-US" sz="1400" b="0" i="0">
                <a:solidFill>
                  <a:schemeClr val="bg1"/>
                </a:solidFill>
                <a:latin typeface="IBM Plex Sans Medium" panose="020B0503050203000203" pitchFamily="34" charset="0"/>
                <a:ea typeface="Roboto" charset="0"/>
                <a:cs typeface="Roboto" charset="0"/>
              </a:endParaRPr>
            </a:p>
          </p:txBody>
        </p:sp>
        <p:sp>
          <p:nvSpPr>
            <p:cNvPr id="34" name="TextBox 33">
              <a:extLst>
                <a:ext uri="{FF2B5EF4-FFF2-40B4-BE49-F238E27FC236}">
                  <a16:creationId xmlns:a16="http://schemas.microsoft.com/office/drawing/2014/main" id="{4E9B2F54-ABA6-894C-BC43-0C34C2F3316E}"/>
                </a:ext>
              </a:extLst>
            </p:cNvPr>
            <p:cNvSpPr txBox="1"/>
            <p:nvPr userDrawn="1"/>
          </p:nvSpPr>
          <p:spPr>
            <a:xfrm>
              <a:off x="12318220" y="429245"/>
              <a:ext cx="1796791" cy="2443633"/>
            </a:xfrm>
            <a:prstGeom prst="rect">
              <a:avLst/>
            </a:prstGeom>
            <a:noFill/>
          </p:spPr>
          <p:txBody>
            <a:bodyPr wrap="square" rtlCol="0">
              <a:noAutofit/>
            </a:bodyPr>
            <a:lstStyle/>
            <a:p>
              <a:pPr marL="96838" indent="-96838">
                <a:spcAft>
                  <a:spcPts val="600"/>
                </a:spcAft>
                <a:buClr>
                  <a:schemeClr val="accent1"/>
                </a:buClr>
                <a:buFont typeface="Wingdings" charset="2"/>
                <a:buChar char="§"/>
              </a:pPr>
              <a:r>
                <a:rPr lang="en-US" sz="900" b="0" i="0">
                  <a:solidFill>
                    <a:schemeClr val="tx1">
                      <a:lumMod val="75000"/>
                      <a:lumOff val="25000"/>
                    </a:schemeClr>
                  </a:solidFill>
                  <a:latin typeface="IBM Plex Sans" panose="020B0503050203000203" pitchFamily="34" charset="77"/>
                  <a:ea typeface="Roboto" charset="0"/>
                  <a:cs typeface="Roboto" charset="0"/>
                </a:rPr>
                <a:t>To add a photo, drag a photo onto the slide or click the icon in the placeholder to browse for your image. Images will fill left to right. </a:t>
              </a:r>
            </a:p>
            <a:p>
              <a:pPr marL="96838" indent="-96838">
                <a:spcAft>
                  <a:spcPts val="600"/>
                </a:spcAft>
                <a:buClr>
                  <a:schemeClr val="accent1"/>
                </a:buClr>
                <a:buFont typeface="Wingdings" charset="2"/>
                <a:buChar char="§"/>
              </a:pPr>
              <a:r>
                <a:rPr lang="en-US" sz="900" b="0" i="0">
                  <a:solidFill>
                    <a:schemeClr val="tx1">
                      <a:lumMod val="75000"/>
                      <a:lumOff val="25000"/>
                    </a:schemeClr>
                  </a:solidFill>
                  <a:latin typeface="IBM Plex Sans" panose="020B0503050203000203" pitchFamily="34" charset="77"/>
                  <a:ea typeface="Roboto" charset="0"/>
                  <a:cs typeface="Roboto" charset="0"/>
                </a:rPr>
                <a:t>Cropping the image:</a:t>
              </a:r>
              <a:br>
                <a:rPr lang="en-US" sz="900" b="0" i="0">
                  <a:solidFill>
                    <a:schemeClr val="tx1">
                      <a:lumMod val="75000"/>
                      <a:lumOff val="25000"/>
                    </a:schemeClr>
                  </a:solidFill>
                  <a:latin typeface="IBM Plex Sans" panose="020B0503050203000203" pitchFamily="34" charset="77"/>
                  <a:ea typeface="Roboto" charset="0"/>
                  <a:cs typeface="Roboto" charset="0"/>
                </a:rPr>
              </a:br>
              <a:r>
                <a:rPr lang="en-US" sz="900" b="0" i="0">
                  <a:solidFill>
                    <a:schemeClr val="tx1">
                      <a:lumMod val="75000"/>
                      <a:lumOff val="25000"/>
                    </a:schemeClr>
                  </a:solidFill>
                  <a:latin typeface="IBM Plex Sans" panose="020B0503050203000203" pitchFamily="34" charset="77"/>
                  <a:ea typeface="Roboto" charset="0"/>
                  <a:cs typeface="Roboto" charset="0"/>
                </a:rPr>
                <a:t>Right-click on the image. Choose ‘Crop’ from the</a:t>
              </a:r>
              <a:br>
                <a:rPr lang="en-US" sz="900" b="0" i="0">
                  <a:solidFill>
                    <a:schemeClr val="tx1">
                      <a:lumMod val="75000"/>
                      <a:lumOff val="25000"/>
                    </a:schemeClr>
                  </a:solidFill>
                  <a:latin typeface="IBM Plex Sans" panose="020B0503050203000203" pitchFamily="34" charset="77"/>
                  <a:ea typeface="Roboto" charset="0"/>
                  <a:cs typeface="Roboto" charset="0"/>
                </a:rPr>
              </a:br>
              <a:r>
                <a:rPr lang="en-US" sz="900" b="0" i="0">
                  <a:solidFill>
                    <a:schemeClr val="tx1">
                      <a:lumMod val="75000"/>
                      <a:lumOff val="25000"/>
                    </a:schemeClr>
                  </a:solidFill>
                  <a:latin typeface="IBM Plex Sans" panose="020B0503050203000203" pitchFamily="34" charset="77"/>
                  <a:ea typeface="Roboto" charset="0"/>
                  <a:cs typeface="Roboto" charset="0"/>
                </a:rPr>
                <a:t>menu. Adjust the size &amp; position to your preference. Press ‘esc’ or click outside image area to exit</a:t>
              </a:r>
              <a:br>
                <a:rPr lang="en-US" sz="900" b="0" i="0">
                  <a:solidFill>
                    <a:schemeClr val="tx1">
                      <a:lumMod val="75000"/>
                      <a:lumOff val="25000"/>
                    </a:schemeClr>
                  </a:solidFill>
                  <a:latin typeface="IBM Plex Sans" panose="020B0503050203000203" pitchFamily="34" charset="77"/>
                  <a:ea typeface="Roboto" charset="0"/>
                  <a:cs typeface="Roboto" charset="0"/>
                </a:rPr>
              </a:br>
              <a:r>
                <a:rPr lang="en-US" sz="900" b="0" i="0">
                  <a:solidFill>
                    <a:schemeClr val="tx1">
                      <a:lumMod val="75000"/>
                      <a:lumOff val="25000"/>
                    </a:schemeClr>
                  </a:solidFill>
                  <a:latin typeface="IBM Plex Sans" panose="020B0503050203000203" pitchFamily="34" charset="77"/>
                  <a:ea typeface="Roboto" charset="0"/>
                  <a:cs typeface="Roboto" charset="0"/>
                </a:rPr>
                <a:t>cropping mode.</a:t>
              </a:r>
            </a:p>
            <a:p>
              <a:pPr marL="96838" indent="-96838">
                <a:spcAft>
                  <a:spcPts val="600"/>
                </a:spcAft>
                <a:buClr>
                  <a:schemeClr val="accent1"/>
                </a:buClr>
                <a:buFont typeface="Wingdings" charset="2"/>
                <a:buChar char="§"/>
              </a:pPr>
              <a:r>
                <a:rPr lang="en-US" sz="900" b="0" i="0">
                  <a:solidFill>
                    <a:schemeClr val="tx1">
                      <a:lumMod val="75000"/>
                      <a:lumOff val="25000"/>
                    </a:schemeClr>
                  </a:solidFill>
                  <a:latin typeface="IBM Plex Sans" panose="020B0503050203000203" pitchFamily="34" charset="77"/>
                  <a:ea typeface="Roboto" charset="0"/>
                  <a:cs typeface="Roboto" charset="0"/>
                </a:rPr>
                <a:t>If your image doesn’t fully fill the box:</a:t>
              </a:r>
              <a:br>
                <a:rPr lang="en-US" sz="900" b="0" i="0">
                  <a:solidFill>
                    <a:schemeClr val="tx1">
                      <a:lumMod val="75000"/>
                      <a:lumOff val="25000"/>
                    </a:schemeClr>
                  </a:solidFill>
                  <a:latin typeface="IBM Plex Sans" panose="020B0503050203000203" pitchFamily="34" charset="77"/>
                  <a:ea typeface="Roboto" charset="0"/>
                  <a:cs typeface="Roboto" charset="0"/>
                </a:rPr>
              </a:br>
              <a:r>
                <a:rPr lang="en-US" sz="900" b="0" i="0">
                  <a:solidFill>
                    <a:schemeClr val="tx1">
                      <a:lumMod val="75000"/>
                      <a:lumOff val="25000"/>
                    </a:schemeClr>
                  </a:solidFill>
                  <a:latin typeface="IBM Plex Sans" panose="020B0503050203000203" pitchFamily="34" charset="77"/>
                  <a:ea typeface="Roboto" charset="0"/>
                  <a:cs typeface="Roboto" charset="0"/>
                </a:rPr>
                <a:t>Click the arrow beside ‘Crop’</a:t>
              </a:r>
              <a:br>
                <a:rPr lang="en-US" sz="900" b="0" i="0">
                  <a:solidFill>
                    <a:schemeClr val="tx1">
                      <a:lumMod val="75000"/>
                      <a:lumOff val="25000"/>
                    </a:schemeClr>
                  </a:solidFill>
                  <a:latin typeface="IBM Plex Sans" panose="020B0503050203000203" pitchFamily="34" charset="77"/>
                  <a:ea typeface="Roboto" charset="0"/>
                  <a:cs typeface="Roboto" charset="0"/>
                </a:rPr>
              </a:br>
              <a:r>
                <a:rPr lang="en-US" sz="900" b="0" i="0">
                  <a:solidFill>
                    <a:schemeClr val="tx1">
                      <a:lumMod val="75000"/>
                      <a:lumOff val="25000"/>
                    </a:schemeClr>
                  </a:solidFill>
                  <a:latin typeface="IBM Plex Sans" panose="020B0503050203000203" pitchFamily="34" charset="77"/>
                  <a:ea typeface="Roboto" charset="0"/>
                  <a:cs typeface="Roboto" charset="0"/>
                </a:rPr>
                <a:t>Select ‘Fill’</a:t>
              </a:r>
            </a:p>
          </p:txBody>
        </p:sp>
        <p:pic>
          <p:nvPicPr>
            <p:cNvPr id="39" name="Picture 38">
              <a:extLst>
                <a:ext uri="{FF2B5EF4-FFF2-40B4-BE49-F238E27FC236}">
                  <a16:creationId xmlns:a16="http://schemas.microsoft.com/office/drawing/2014/main" id="{B85F7CEC-08AE-3344-BA91-D2AE197E42F5}"/>
                </a:ext>
              </a:extLst>
            </p:cNvPr>
            <p:cNvPicPr>
              <a:picLocks noChangeAspect="1"/>
            </p:cNvPicPr>
            <p:nvPr userDrawn="1"/>
          </p:nvPicPr>
          <p:blipFill rotWithShape="1">
            <a:blip r:embed="rId2"/>
            <a:srcRect l="33684" t="12097" r="43371" b="20368"/>
            <a:stretch/>
          </p:blipFill>
          <p:spPr>
            <a:xfrm>
              <a:off x="14061142" y="1344710"/>
              <a:ext cx="228679" cy="356879"/>
            </a:xfrm>
            <a:prstGeom prst="rect">
              <a:avLst/>
            </a:prstGeom>
            <a:ln w="19050">
              <a:solidFill>
                <a:schemeClr val="accent3">
                  <a:lumMod val="60000"/>
                  <a:lumOff val="40000"/>
                </a:schemeClr>
              </a:solidFill>
            </a:ln>
          </p:spPr>
        </p:pic>
        <p:pic>
          <p:nvPicPr>
            <p:cNvPr id="7" name="Picture 6">
              <a:extLst>
                <a:ext uri="{FF2B5EF4-FFF2-40B4-BE49-F238E27FC236}">
                  <a16:creationId xmlns:a16="http://schemas.microsoft.com/office/drawing/2014/main" id="{B256C73F-8090-0044-8E83-F95C9D9DA876}"/>
                </a:ext>
              </a:extLst>
            </p:cNvPr>
            <p:cNvPicPr>
              <a:picLocks noChangeAspect="1"/>
            </p:cNvPicPr>
            <p:nvPr userDrawn="1"/>
          </p:nvPicPr>
          <p:blipFill rotWithShape="1">
            <a:blip r:embed="rId3"/>
            <a:srcRect l="9626" t="9096" r="59420" b="9075"/>
            <a:stretch/>
          </p:blipFill>
          <p:spPr>
            <a:xfrm>
              <a:off x="14047433" y="2596811"/>
              <a:ext cx="423169" cy="320454"/>
            </a:xfrm>
            <a:prstGeom prst="rect">
              <a:avLst/>
            </a:prstGeom>
            <a:ln w="19050">
              <a:solidFill>
                <a:schemeClr val="accent3">
                  <a:lumMod val="60000"/>
                  <a:lumOff val="40000"/>
                </a:schemeClr>
              </a:solidFill>
            </a:ln>
          </p:spPr>
        </p:pic>
      </p:grpSp>
      <p:grpSp>
        <p:nvGrpSpPr>
          <p:cNvPr id="20" name="Group 19">
            <a:extLst>
              <a:ext uri="{FF2B5EF4-FFF2-40B4-BE49-F238E27FC236}">
                <a16:creationId xmlns:a16="http://schemas.microsoft.com/office/drawing/2014/main" id="{9458F036-9685-8C4F-82BC-3B6F801B664F}"/>
              </a:ext>
            </a:extLst>
          </p:cNvPr>
          <p:cNvGrpSpPr/>
          <p:nvPr userDrawn="1"/>
        </p:nvGrpSpPr>
        <p:grpSpPr>
          <a:xfrm>
            <a:off x="12236449" y="3186320"/>
            <a:ext cx="2000251" cy="2958448"/>
            <a:chOff x="12236449" y="3360056"/>
            <a:chExt cx="2000251" cy="2958448"/>
          </a:xfrm>
        </p:grpSpPr>
        <p:sp>
          <p:nvSpPr>
            <p:cNvPr id="45" name="Rectangle 44">
              <a:extLst>
                <a:ext uri="{FF2B5EF4-FFF2-40B4-BE49-F238E27FC236}">
                  <a16:creationId xmlns:a16="http://schemas.microsoft.com/office/drawing/2014/main" id="{D173A873-10DD-8A4D-9887-2B3DDE038277}"/>
                </a:ext>
              </a:extLst>
            </p:cNvPr>
            <p:cNvSpPr/>
            <p:nvPr userDrawn="1"/>
          </p:nvSpPr>
          <p:spPr>
            <a:xfrm>
              <a:off x="12236449" y="3813133"/>
              <a:ext cx="2000251" cy="250537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6" name="Rectangle 45">
              <a:extLst>
                <a:ext uri="{FF2B5EF4-FFF2-40B4-BE49-F238E27FC236}">
                  <a16:creationId xmlns:a16="http://schemas.microsoft.com/office/drawing/2014/main" id="{E6AF1BE5-D210-3146-8D96-BEE6EB11EFC8}"/>
                </a:ext>
              </a:extLst>
            </p:cNvPr>
            <p:cNvSpPr/>
            <p:nvPr userDrawn="1"/>
          </p:nvSpPr>
          <p:spPr>
            <a:xfrm>
              <a:off x="12236449" y="3360056"/>
              <a:ext cx="2000251" cy="5914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8" name="TextBox 47">
              <a:extLst>
                <a:ext uri="{FF2B5EF4-FFF2-40B4-BE49-F238E27FC236}">
                  <a16:creationId xmlns:a16="http://schemas.microsoft.com/office/drawing/2014/main" id="{773F170C-277D-954A-ABAA-EDF5AA994B7A}"/>
                </a:ext>
              </a:extLst>
            </p:cNvPr>
            <p:cNvSpPr txBox="1"/>
            <p:nvPr userDrawn="1"/>
          </p:nvSpPr>
          <p:spPr>
            <a:xfrm>
              <a:off x="12466109" y="3417829"/>
              <a:ext cx="1663547" cy="523220"/>
            </a:xfrm>
            <a:prstGeom prst="rect">
              <a:avLst/>
            </a:prstGeom>
            <a:noFill/>
          </p:spPr>
          <p:txBody>
            <a:bodyPr wrap="square" rtlCol="0">
              <a:spAutoFit/>
            </a:bodyPr>
            <a:lstStyle/>
            <a:p>
              <a:r>
                <a:rPr lang="en-US" sz="1400" b="0" i="0">
                  <a:solidFill>
                    <a:schemeClr val="bg1"/>
                  </a:solidFill>
                  <a:latin typeface="IBM Plex Sans Medium" panose="020B0503050203000203" pitchFamily="34" charset="0"/>
                  <a:ea typeface="Roboto" charset="0"/>
                  <a:cs typeface="Roboto" charset="0"/>
                </a:rPr>
                <a:t>HEADSHOTS: CROPPING</a:t>
              </a:r>
              <a:r>
                <a:rPr lang="en-US" sz="1400" b="0" i="0" baseline="0">
                  <a:solidFill>
                    <a:schemeClr val="bg1"/>
                  </a:solidFill>
                  <a:latin typeface="IBM Plex Sans Medium" panose="020B0503050203000203" pitchFamily="34" charset="0"/>
                  <a:ea typeface="Roboto" charset="0"/>
                  <a:cs typeface="Roboto" charset="0"/>
                </a:rPr>
                <a:t> TIPS</a:t>
              </a:r>
              <a:endParaRPr lang="en-US" sz="1400" b="0" i="0">
                <a:solidFill>
                  <a:schemeClr val="bg1"/>
                </a:solidFill>
                <a:latin typeface="IBM Plex Sans Medium" panose="020B0503050203000203" pitchFamily="34" charset="0"/>
                <a:ea typeface="Roboto" charset="0"/>
                <a:cs typeface="Roboto" charset="0"/>
              </a:endParaRPr>
            </a:p>
          </p:txBody>
        </p:sp>
        <p:sp>
          <p:nvSpPr>
            <p:cNvPr id="49" name="TextBox 48">
              <a:extLst>
                <a:ext uri="{FF2B5EF4-FFF2-40B4-BE49-F238E27FC236}">
                  <a16:creationId xmlns:a16="http://schemas.microsoft.com/office/drawing/2014/main" id="{80F81BD9-B2FB-A74B-A7A3-BFE3CA73B553}"/>
                </a:ext>
              </a:extLst>
            </p:cNvPr>
            <p:cNvSpPr txBox="1"/>
            <p:nvPr userDrawn="1"/>
          </p:nvSpPr>
          <p:spPr>
            <a:xfrm>
              <a:off x="12318220" y="4096342"/>
              <a:ext cx="1693055" cy="1024298"/>
            </a:xfrm>
            <a:prstGeom prst="rect">
              <a:avLst/>
            </a:prstGeom>
            <a:noFill/>
          </p:spPr>
          <p:txBody>
            <a:bodyPr wrap="square" rtlCol="0">
              <a:noAutofit/>
            </a:bodyPr>
            <a:lstStyle/>
            <a:p>
              <a:pPr marL="96838" indent="-96838">
                <a:spcAft>
                  <a:spcPts val="600"/>
                </a:spcAft>
                <a:buClr>
                  <a:schemeClr val="accent1"/>
                </a:buClr>
                <a:buFont typeface="Wingdings" charset="2"/>
                <a:buChar char="§"/>
              </a:pPr>
              <a:r>
                <a:rPr lang="en-US" sz="900" b="0" i="0">
                  <a:solidFill>
                    <a:schemeClr val="tx1">
                      <a:lumMod val="75000"/>
                      <a:lumOff val="25000"/>
                    </a:schemeClr>
                  </a:solidFill>
                  <a:latin typeface="IBM Plex Sans" panose="020B0503050203000203" pitchFamily="34" charset="77"/>
                  <a:ea typeface="Roboto" charset="0"/>
                  <a:cs typeface="Roboto" charset="0"/>
                </a:rPr>
                <a:t>When resizing headshots, maintain the same amount of white space around each person. If possible, align the top of each person’s head and adjust them to be the same size.</a:t>
              </a:r>
            </a:p>
          </p:txBody>
        </p:sp>
        <p:grpSp>
          <p:nvGrpSpPr>
            <p:cNvPr id="19" name="Group 18">
              <a:extLst>
                <a:ext uri="{FF2B5EF4-FFF2-40B4-BE49-F238E27FC236}">
                  <a16:creationId xmlns:a16="http://schemas.microsoft.com/office/drawing/2014/main" id="{16E39219-D9D2-604C-B964-CE1DE3755DC5}"/>
                </a:ext>
              </a:extLst>
            </p:cNvPr>
            <p:cNvGrpSpPr/>
            <p:nvPr userDrawn="1"/>
          </p:nvGrpSpPr>
          <p:grpSpPr>
            <a:xfrm>
              <a:off x="12455525" y="5714968"/>
              <a:ext cx="1597025" cy="438944"/>
              <a:chOff x="12455525" y="5733256"/>
              <a:chExt cx="1597025" cy="438944"/>
            </a:xfrm>
          </p:grpSpPr>
          <p:grpSp>
            <p:nvGrpSpPr>
              <p:cNvPr id="10" name="Group 9">
                <a:extLst>
                  <a:ext uri="{FF2B5EF4-FFF2-40B4-BE49-F238E27FC236}">
                    <a16:creationId xmlns:a16="http://schemas.microsoft.com/office/drawing/2014/main" id="{D9AECD0E-D0DC-B846-AFC7-8EB3FD29148B}"/>
                  </a:ext>
                </a:extLst>
              </p:cNvPr>
              <p:cNvGrpSpPr/>
              <p:nvPr userDrawn="1"/>
            </p:nvGrpSpPr>
            <p:grpSpPr>
              <a:xfrm>
                <a:off x="12518315" y="5792785"/>
                <a:ext cx="283285" cy="282575"/>
                <a:chOff x="12518315" y="5406742"/>
                <a:chExt cx="283285" cy="282575"/>
              </a:xfrm>
            </p:grpSpPr>
            <p:pic>
              <p:nvPicPr>
                <p:cNvPr id="6" name="Graphic 5">
                  <a:extLst>
                    <a:ext uri="{FF2B5EF4-FFF2-40B4-BE49-F238E27FC236}">
                      <a16:creationId xmlns:a16="http://schemas.microsoft.com/office/drawing/2014/main" id="{15E05C98-E599-DA41-A9D4-C8E65D4054E3}"/>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28387" t="1" r="29379" b="62730"/>
                <a:stretch/>
              </p:blipFill>
              <p:spPr>
                <a:xfrm>
                  <a:off x="12518315" y="5439331"/>
                  <a:ext cx="283285" cy="249986"/>
                </a:xfrm>
                <a:prstGeom prst="rect">
                  <a:avLst/>
                </a:prstGeom>
              </p:spPr>
            </p:pic>
            <p:sp>
              <p:nvSpPr>
                <p:cNvPr id="55" name="Rectangle 54">
                  <a:extLst>
                    <a:ext uri="{FF2B5EF4-FFF2-40B4-BE49-F238E27FC236}">
                      <a16:creationId xmlns:a16="http://schemas.microsoft.com/office/drawing/2014/main" id="{EF272C75-FC1A-1043-8DC4-B72713FD77B8}"/>
                    </a:ext>
                  </a:extLst>
                </p:cNvPr>
                <p:cNvSpPr/>
                <p:nvPr userDrawn="1"/>
              </p:nvSpPr>
              <p:spPr>
                <a:xfrm>
                  <a:off x="12518670" y="5406742"/>
                  <a:ext cx="282575" cy="282575"/>
                </a:xfrm>
                <a:prstGeom prst="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79679A78-1706-AA47-819F-89B16333C96F}"/>
                  </a:ext>
                </a:extLst>
              </p:cNvPr>
              <p:cNvGrpSpPr/>
              <p:nvPr userDrawn="1"/>
            </p:nvGrpSpPr>
            <p:grpSpPr>
              <a:xfrm>
                <a:off x="12872679" y="5792785"/>
                <a:ext cx="283285" cy="282575"/>
                <a:chOff x="12518315" y="5406742"/>
                <a:chExt cx="283285" cy="282575"/>
              </a:xfrm>
            </p:grpSpPr>
            <p:pic>
              <p:nvPicPr>
                <p:cNvPr id="77" name="Graphic 76">
                  <a:extLst>
                    <a:ext uri="{FF2B5EF4-FFF2-40B4-BE49-F238E27FC236}">
                      <a16:creationId xmlns:a16="http://schemas.microsoft.com/office/drawing/2014/main" id="{28F5CF5C-490F-5348-93B5-EDB1B57FDF67}"/>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28387" t="1" r="29379" b="62730"/>
                <a:stretch/>
              </p:blipFill>
              <p:spPr>
                <a:xfrm>
                  <a:off x="12518315" y="5439331"/>
                  <a:ext cx="283285" cy="249986"/>
                </a:xfrm>
                <a:prstGeom prst="rect">
                  <a:avLst/>
                </a:prstGeom>
              </p:spPr>
            </p:pic>
            <p:sp>
              <p:nvSpPr>
                <p:cNvPr id="78" name="Rectangle 77">
                  <a:extLst>
                    <a:ext uri="{FF2B5EF4-FFF2-40B4-BE49-F238E27FC236}">
                      <a16:creationId xmlns:a16="http://schemas.microsoft.com/office/drawing/2014/main" id="{AD017EFA-8353-634B-9923-771C47807566}"/>
                    </a:ext>
                  </a:extLst>
                </p:cNvPr>
                <p:cNvSpPr/>
                <p:nvPr userDrawn="1"/>
              </p:nvSpPr>
              <p:spPr>
                <a:xfrm>
                  <a:off x="12518670" y="5406742"/>
                  <a:ext cx="282575" cy="282575"/>
                </a:xfrm>
                <a:prstGeom prst="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4124EDD7-5A48-DF48-BC5E-F8C59BC9D076}"/>
                  </a:ext>
                </a:extLst>
              </p:cNvPr>
              <p:cNvGrpSpPr/>
              <p:nvPr userDrawn="1"/>
            </p:nvGrpSpPr>
            <p:grpSpPr>
              <a:xfrm>
                <a:off x="13227043" y="5792785"/>
                <a:ext cx="283285" cy="282575"/>
                <a:chOff x="12518315" y="5406742"/>
                <a:chExt cx="283285" cy="282575"/>
              </a:xfrm>
            </p:grpSpPr>
            <p:pic>
              <p:nvPicPr>
                <p:cNvPr id="80" name="Graphic 79">
                  <a:extLst>
                    <a:ext uri="{FF2B5EF4-FFF2-40B4-BE49-F238E27FC236}">
                      <a16:creationId xmlns:a16="http://schemas.microsoft.com/office/drawing/2014/main" id="{C2FB88DE-8515-3443-9D4E-C0C0F1480B6E}"/>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28387" t="1" r="29379" b="62730"/>
                <a:stretch/>
              </p:blipFill>
              <p:spPr>
                <a:xfrm>
                  <a:off x="12518315" y="5439331"/>
                  <a:ext cx="283285" cy="249986"/>
                </a:xfrm>
                <a:prstGeom prst="rect">
                  <a:avLst/>
                </a:prstGeom>
              </p:spPr>
            </p:pic>
            <p:sp>
              <p:nvSpPr>
                <p:cNvPr id="81" name="Rectangle 80">
                  <a:extLst>
                    <a:ext uri="{FF2B5EF4-FFF2-40B4-BE49-F238E27FC236}">
                      <a16:creationId xmlns:a16="http://schemas.microsoft.com/office/drawing/2014/main" id="{23B09CFF-8074-4C4F-9B18-63E3646174FE}"/>
                    </a:ext>
                  </a:extLst>
                </p:cNvPr>
                <p:cNvSpPr/>
                <p:nvPr userDrawn="1"/>
              </p:nvSpPr>
              <p:spPr>
                <a:xfrm>
                  <a:off x="12518670" y="5406742"/>
                  <a:ext cx="282575" cy="282575"/>
                </a:xfrm>
                <a:prstGeom prst="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6672421C-D6EE-0441-97C2-BABC1C35B2B1}"/>
                  </a:ext>
                </a:extLst>
              </p:cNvPr>
              <p:cNvGrpSpPr/>
              <p:nvPr userDrawn="1"/>
            </p:nvGrpSpPr>
            <p:grpSpPr>
              <a:xfrm>
                <a:off x="13581406" y="5792785"/>
                <a:ext cx="283285" cy="282575"/>
                <a:chOff x="12518315" y="5406742"/>
                <a:chExt cx="283285" cy="282575"/>
              </a:xfrm>
            </p:grpSpPr>
            <p:pic>
              <p:nvPicPr>
                <p:cNvPr id="83" name="Graphic 82">
                  <a:extLst>
                    <a:ext uri="{FF2B5EF4-FFF2-40B4-BE49-F238E27FC236}">
                      <a16:creationId xmlns:a16="http://schemas.microsoft.com/office/drawing/2014/main" id="{3F529CAD-6F24-6745-91A5-63FEE7BB4FFC}"/>
                    </a:ext>
                  </a:extLst>
                </p:cNvPr>
                <p:cNvPicPr>
                  <a:picLocks noChangeAspect="1"/>
                </p:cNvPicPr>
                <p:nvPr userDrawn="1"/>
              </p:nvPicPr>
              <p:blipFill rotWithShape="1">
                <a:blip r:embed="rId4">
                  <a:extLst>
                    <a:ext uri="{96DAC541-7B7A-43D3-8B79-37D633B846F1}">
                      <asvg:svgBlip xmlns:asvg="http://schemas.microsoft.com/office/drawing/2016/SVG/main" r:embed="rId6"/>
                    </a:ext>
                  </a:extLst>
                </a:blip>
                <a:srcRect l="28387" t="1" r="29379" b="62730"/>
                <a:stretch/>
              </p:blipFill>
              <p:spPr>
                <a:xfrm>
                  <a:off x="12518315" y="5439331"/>
                  <a:ext cx="283285" cy="249986"/>
                </a:xfrm>
                <a:prstGeom prst="rect">
                  <a:avLst/>
                </a:prstGeom>
              </p:spPr>
            </p:pic>
            <p:sp>
              <p:nvSpPr>
                <p:cNvPr id="84" name="Rectangle 83">
                  <a:extLst>
                    <a:ext uri="{FF2B5EF4-FFF2-40B4-BE49-F238E27FC236}">
                      <a16:creationId xmlns:a16="http://schemas.microsoft.com/office/drawing/2014/main" id="{91535187-B13A-E64E-A8B4-DA3E6BAB34CB}"/>
                    </a:ext>
                  </a:extLst>
                </p:cNvPr>
                <p:cNvSpPr/>
                <p:nvPr userDrawn="1"/>
              </p:nvSpPr>
              <p:spPr>
                <a:xfrm>
                  <a:off x="12518670" y="5406742"/>
                  <a:ext cx="282575" cy="282575"/>
                </a:xfrm>
                <a:prstGeom prst="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8" name="Rounded Rectangle 97">
                <a:extLst>
                  <a:ext uri="{FF2B5EF4-FFF2-40B4-BE49-F238E27FC236}">
                    <a16:creationId xmlns:a16="http://schemas.microsoft.com/office/drawing/2014/main" id="{ADF3EE22-A317-C34E-B1C5-45F13115A0AF}"/>
                  </a:ext>
                </a:extLst>
              </p:cNvPr>
              <p:cNvSpPr/>
              <p:nvPr userDrawn="1"/>
            </p:nvSpPr>
            <p:spPr>
              <a:xfrm>
                <a:off x="12455525" y="5733256"/>
                <a:ext cx="1489075" cy="390525"/>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a:extLst>
                  <a:ext uri="{FF2B5EF4-FFF2-40B4-BE49-F238E27FC236}">
                    <a16:creationId xmlns:a16="http://schemas.microsoft.com/office/drawing/2014/main" id="{820A1A98-04BB-B142-BC0C-76CE4F11DBDE}"/>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3893800" y="6013450"/>
                <a:ext cx="158750" cy="158750"/>
              </a:xfrm>
              <a:prstGeom prst="rect">
                <a:avLst/>
              </a:prstGeom>
            </p:spPr>
          </p:pic>
        </p:grpSp>
        <p:grpSp>
          <p:nvGrpSpPr>
            <p:cNvPr id="18" name="Group 17">
              <a:extLst>
                <a:ext uri="{FF2B5EF4-FFF2-40B4-BE49-F238E27FC236}">
                  <a16:creationId xmlns:a16="http://schemas.microsoft.com/office/drawing/2014/main" id="{BAABEC2F-3FCB-ED4A-A3AB-89D9DCEDBFF3}"/>
                </a:ext>
              </a:extLst>
            </p:cNvPr>
            <p:cNvGrpSpPr/>
            <p:nvPr userDrawn="1"/>
          </p:nvGrpSpPr>
          <p:grpSpPr>
            <a:xfrm>
              <a:off x="12455525" y="5229987"/>
              <a:ext cx="1597025" cy="431800"/>
              <a:chOff x="12455525" y="5248275"/>
              <a:chExt cx="1597025" cy="431800"/>
            </a:xfrm>
          </p:grpSpPr>
          <p:grpSp>
            <p:nvGrpSpPr>
              <p:cNvPr id="86" name="Group 85">
                <a:extLst>
                  <a:ext uri="{FF2B5EF4-FFF2-40B4-BE49-F238E27FC236}">
                    <a16:creationId xmlns:a16="http://schemas.microsoft.com/office/drawing/2014/main" id="{6198A7D5-B941-1346-9E26-41C79270CD1A}"/>
                  </a:ext>
                </a:extLst>
              </p:cNvPr>
              <p:cNvGrpSpPr/>
              <p:nvPr userDrawn="1"/>
            </p:nvGrpSpPr>
            <p:grpSpPr>
              <a:xfrm>
                <a:off x="12518315" y="5302400"/>
                <a:ext cx="283285" cy="282575"/>
                <a:chOff x="12518315" y="5406742"/>
                <a:chExt cx="283285" cy="282575"/>
              </a:xfrm>
            </p:grpSpPr>
            <p:pic>
              <p:nvPicPr>
                <p:cNvPr id="87" name="Graphic 86">
                  <a:extLst>
                    <a:ext uri="{FF2B5EF4-FFF2-40B4-BE49-F238E27FC236}">
                      <a16:creationId xmlns:a16="http://schemas.microsoft.com/office/drawing/2014/main" id="{7BBD8531-3FAC-C04D-B79F-7B16B2A917FA}"/>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19045" t="-2291" r="20594" b="49026"/>
                <a:stretch/>
              </p:blipFill>
              <p:spPr>
                <a:xfrm>
                  <a:off x="12518315" y="5439331"/>
                  <a:ext cx="283285" cy="249986"/>
                </a:xfrm>
                <a:prstGeom prst="rect">
                  <a:avLst/>
                </a:prstGeom>
              </p:spPr>
            </p:pic>
            <p:sp>
              <p:nvSpPr>
                <p:cNvPr id="88" name="Rectangle 87">
                  <a:extLst>
                    <a:ext uri="{FF2B5EF4-FFF2-40B4-BE49-F238E27FC236}">
                      <a16:creationId xmlns:a16="http://schemas.microsoft.com/office/drawing/2014/main" id="{A05322F6-E29B-3948-AADC-7043106F260E}"/>
                    </a:ext>
                  </a:extLst>
                </p:cNvPr>
                <p:cNvSpPr/>
                <p:nvPr userDrawn="1"/>
              </p:nvSpPr>
              <p:spPr>
                <a:xfrm>
                  <a:off x="12518670" y="5406742"/>
                  <a:ext cx="282575" cy="282575"/>
                </a:xfrm>
                <a:prstGeom prst="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9" name="Group 88">
                <a:extLst>
                  <a:ext uri="{FF2B5EF4-FFF2-40B4-BE49-F238E27FC236}">
                    <a16:creationId xmlns:a16="http://schemas.microsoft.com/office/drawing/2014/main" id="{865E01D8-F5E5-7E4F-9539-65C2911130DF}"/>
                  </a:ext>
                </a:extLst>
              </p:cNvPr>
              <p:cNvGrpSpPr/>
              <p:nvPr userDrawn="1"/>
            </p:nvGrpSpPr>
            <p:grpSpPr>
              <a:xfrm>
                <a:off x="12843992" y="5290124"/>
                <a:ext cx="334126" cy="294851"/>
                <a:chOff x="12489628" y="5394466"/>
                <a:chExt cx="334126" cy="294851"/>
              </a:xfrm>
            </p:grpSpPr>
            <p:pic>
              <p:nvPicPr>
                <p:cNvPr id="90" name="Graphic 89">
                  <a:extLst>
                    <a:ext uri="{FF2B5EF4-FFF2-40B4-BE49-F238E27FC236}">
                      <a16:creationId xmlns:a16="http://schemas.microsoft.com/office/drawing/2014/main" id="{94443BB8-83CA-E640-A68C-79948441AF06}"/>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28387" t="1" r="29379" b="62730"/>
                <a:stretch/>
              </p:blipFill>
              <p:spPr>
                <a:xfrm>
                  <a:off x="12489628" y="5394466"/>
                  <a:ext cx="334126" cy="294851"/>
                </a:xfrm>
                <a:prstGeom prst="rect">
                  <a:avLst/>
                </a:prstGeom>
              </p:spPr>
            </p:pic>
            <p:sp>
              <p:nvSpPr>
                <p:cNvPr id="91" name="Rectangle 90">
                  <a:extLst>
                    <a:ext uri="{FF2B5EF4-FFF2-40B4-BE49-F238E27FC236}">
                      <a16:creationId xmlns:a16="http://schemas.microsoft.com/office/drawing/2014/main" id="{940B5F43-28EE-7241-8A12-90831744FACC}"/>
                    </a:ext>
                  </a:extLst>
                </p:cNvPr>
                <p:cNvSpPr/>
                <p:nvPr userDrawn="1"/>
              </p:nvSpPr>
              <p:spPr>
                <a:xfrm>
                  <a:off x="12518670" y="5406742"/>
                  <a:ext cx="282575" cy="282575"/>
                </a:xfrm>
                <a:prstGeom prst="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 name="Group 91">
                <a:extLst>
                  <a:ext uri="{FF2B5EF4-FFF2-40B4-BE49-F238E27FC236}">
                    <a16:creationId xmlns:a16="http://schemas.microsoft.com/office/drawing/2014/main" id="{2FE00A1C-A059-394A-9B71-52DAD00D86E3}"/>
                  </a:ext>
                </a:extLst>
              </p:cNvPr>
              <p:cNvGrpSpPr/>
              <p:nvPr userDrawn="1"/>
            </p:nvGrpSpPr>
            <p:grpSpPr>
              <a:xfrm>
                <a:off x="13194770" y="5302400"/>
                <a:ext cx="334764" cy="283172"/>
                <a:chOff x="12486042" y="5406742"/>
                <a:chExt cx="334764" cy="283172"/>
              </a:xfrm>
            </p:grpSpPr>
            <p:pic>
              <p:nvPicPr>
                <p:cNvPr id="93" name="Graphic 92">
                  <a:extLst>
                    <a:ext uri="{FF2B5EF4-FFF2-40B4-BE49-F238E27FC236}">
                      <a16:creationId xmlns:a16="http://schemas.microsoft.com/office/drawing/2014/main" id="{47FDF333-60E2-4F46-8070-391A9948ECB5}"/>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28387" t="1" r="29379" b="69441"/>
                <a:stretch/>
              </p:blipFill>
              <p:spPr>
                <a:xfrm>
                  <a:off x="12486042" y="5447692"/>
                  <a:ext cx="334764" cy="242222"/>
                </a:xfrm>
                <a:prstGeom prst="rect">
                  <a:avLst/>
                </a:prstGeom>
              </p:spPr>
            </p:pic>
            <p:sp>
              <p:nvSpPr>
                <p:cNvPr id="94" name="Rectangle 93">
                  <a:extLst>
                    <a:ext uri="{FF2B5EF4-FFF2-40B4-BE49-F238E27FC236}">
                      <a16:creationId xmlns:a16="http://schemas.microsoft.com/office/drawing/2014/main" id="{509B3085-E7F8-AF48-B9FE-91E73E017EB6}"/>
                    </a:ext>
                  </a:extLst>
                </p:cNvPr>
                <p:cNvSpPr/>
                <p:nvPr userDrawn="1"/>
              </p:nvSpPr>
              <p:spPr>
                <a:xfrm>
                  <a:off x="12518670" y="5406742"/>
                  <a:ext cx="282575" cy="282575"/>
                </a:xfrm>
                <a:prstGeom prst="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70C983C-AAB1-C242-A881-D852981C1A2D}"/>
                  </a:ext>
                </a:extLst>
              </p:cNvPr>
              <p:cNvGrpSpPr/>
              <p:nvPr userDrawn="1"/>
            </p:nvGrpSpPr>
            <p:grpSpPr>
              <a:xfrm>
                <a:off x="13581406" y="5302400"/>
                <a:ext cx="283285" cy="282575"/>
                <a:chOff x="12518315" y="5406742"/>
                <a:chExt cx="283285" cy="282575"/>
              </a:xfrm>
            </p:grpSpPr>
            <p:pic>
              <p:nvPicPr>
                <p:cNvPr id="96" name="Graphic 95">
                  <a:extLst>
                    <a:ext uri="{FF2B5EF4-FFF2-40B4-BE49-F238E27FC236}">
                      <a16:creationId xmlns:a16="http://schemas.microsoft.com/office/drawing/2014/main" id="{5A1F7849-60D2-FB42-95FF-D2733BB4ACCD}"/>
                    </a:ext>
                  </a:extLst>
                </p:cNvPr>
                <p:cNvPicPr>
                  <a:picLocks noChangeAspect="1"/>
                </p:cNvPicPr>
                <p:nvPr userDrawn="1"/>
              </p:nvPicPr>
              <p:blipFill rotWithShape="1">
                <a:blip r:embed="rId4">
                  <a:extLst>
                    <a:ext uri="{96DAC541-7B7A-43D3-8B79-37D633B846F1}">
                      <asvg:svgBlip xmlns:asvg="http://schemas.microsoft.com/office/drawing/2016/SVG/main" r:embed="rId6"/>
                    </a:ext>
                  </a:extLst>
                </a:blip>
                <a:srcRect l="9333" t="-984" r="12772" b="32248"/>
                <a:stretch/>
              </p:blipFill>
              <p:spPr>
                <a:xfrm>
                  <a:off x="12518315" y="5439331"/>
                  <a:ext cx="283285" cy="249986"/>
                </a:xfrm>
                <a:prstGeom prst="rect">
                  <a:avLst/>
                </a:prstGeom>
              </p:spPr>
            </p:pic>
            <p:sp>
              <p:nvSpPr>
                <p:cNvPr id="97" name="Rectangle 96">
                  <a:extLst>
                    <a:ext uri="{FF2B5EF4-FFF2-40B4-BE49-F238E27FC236}">
                      <a16:creationId xmlns:a16="http://schemas.microsoft.com/office/drawing/2014/main" id="{E831ED36-DC9A-F148-BF1D-396A2295B413}"/>
                    </a:ext>
                  </a:extLst>
                </p:cNvPr>
                <p:cNvSpPr/>
                <p:nvPr userDrawn="1"/>
              </p:nvSpPr>
              <p:spPr>
                <a:xfrm>
                  <a:off x="12518670" y="5406742"/>
                  <a:ext cx="282575" cy="282575"/>
                </a:xfrm>
                <a:prstGeom prst="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ounded Rectangle 10">
                <a:extLst>
                  <a:ext uri="{FF2B5EF4-FFF2-40B4-BE49-F238E27FC236}">
                    <a16:creationId xmlns:a16="http://schemas.microsoft.com/office/drawing/2014/main" id="{0AE5C59A-E79A-C345-AE89-38388F37C4BA}"/>
                  </a:ext>
                </a:extLst>
              </p:cNvPr>
              <p:cNvSpPr/>
              <p:nvPr userDrawn="1"/>
            </p:nvSpPr>
            <p:spPr>
              <a:xfrm>
                <a:off x="12455525" y="5248275"/>
                <a:ext cx="1489075" cy="390525"/>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E396BE36-6A47-5248-A759-56E70A96166E}"/>
                  </a:ext>
                </a:extLst>
              </p:cNvPr>
              <p:cNvGrpSpPr/>
              <p:nvPr userDrawn="1"/>
            </p:nvGrpSpPr>
            <p:grpSpPr>
              <a:xfrm>
                <a:off x="13898562" y="5526087"/>
                <a:ext cx="153988" cy="153988"/>
                <a:chOff x="13949362" y="5565775"/>
                <a:chExt cx="120650" cy="120650"/>
              </a:xfrm>
            </p:grpSpPr>
            <p:sp>
              <p:nvSpPr>
                <p:cNvPr id="16" name="Oval 15">
                  <a:extLst>
                    <a:ext uri="{FF2B5EF4-FFF2-40B4-BE49-F238E27FC236}">
                      <a16:creationId xmlns:a16="http://schemas.microsoft.com/office/drawing/2014/main" id="{12E049D4-D6D5-604E-9DE0-8C2B8478A2BE}"/>
                    </a:ext>
                  </a:extLst>
                </p:cNvPr>
                <p:cNvSpPr/>
                <p:nvPr userDrawn="1"/>
              </p:nvSpPr>
              <p:spPr>
                <a:xfrm>
                  <a:off x="13955712" y="5572125"/>
                  <a:ext cx="107950" cy="1079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600"/>
                </a:p>
              </p:txBody>
            </p:sp>
            <p:pic>
              <p:nvPicPr>
                <p:cNvPr id="15" name="Graphic 14">
                  <a:extLst>
                    <a:ext uri="{FF2B5EF4-FFF2-40B4-BE49-F238E27FC236}">
                      <a16:creationId xmlns:a16="http://schemas.microsoft.com/office/drawing/2014/main" id="{4CE49B2D-AF95-0644-A288-2C74EB8DD69D}"/>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13949362" y="5565775"/>
                  <a:ext cx="120650" cy="120650"/>
                </a:xfrm>
                <a:prstGeom prst="rect">
                  <a:avLst/>
                </a:prstGeom>
              </p:spPr>
            </p:pic>
          </p:grpSp>
        </p:grpSp>
      </p:grpSp>
      <p:sp>
        <p:nvSpPr>
          <p:cNvPr id="74" name="Text Placeholder 53">
            <a:extLst>
              <a:ext uri="{FF2B5EF4-FFF2-40B4-BE49-F238E27FC236}">
                <a16:creationId xmlns:a16="http://schemas.microsoft.com/office/drawing/2014/main" id="{F201B278-13BC-D14B-B7C9-B7A3219F1726}"/>
              </a:ext>
            </a:extLst>
          </p:cNvPr>
          <p:cNvSpPr>
            <a:spLocks noGrp="1"/>
          </p:cNvSpPr>
          <p:nvPr>
            <p:ph type="body" sz="quarter" idx="40" hasCustomPrompt="1"/>
          </p:nvPr>
        </p:nvSpPr>
        <p:spPr>
          <a:xfrm>
            <a:off x="3378200" y="3521089"/>
            <a:ext cx="2535912" cy="478256"/>
          </a:xfrm>
          <a:prstGeom prst="callout1">
            <a:avLst>
              <a:gd name="adj1" fmla="val 101582"/>
              <a:gd name="adj2" fmla="val 245"/>
              <a:gd name="adj3" fmla="val 102134"/>
              <a:gd name="adj4" fmla="val 99664"/>
            </a:avLst>
          </a:prstGeom>
          <a:ln>
            <a:solidFill>
              <a:schemeClr val="tx2"/>
            </a:solidFill>
          </a:ln>
        </p:spPr>
        <p:txBody>
          <a:bodyPr lIns="0" tIns="0" bIns="108000" anchor="ctr">
            <a:noAutofit/>
          </a:bodyPr>
          <a:lstStyle>
            <a:lvl1pPr algn="ctr">
              <a:lnSpc>
                <a:spcPct val="90000"/>
              </a:lnSpc>
              <a:spcBef>
                <a:spcPts val="0"/>
              </a:spcBef>
              <a:spcAft>
                <a:spcPts val="100"/>
              </a:spcAft>
              <a:defRPr sz="1400" b="0" i="0" spc="10" baseline="0">
                <a:solidFill>
                  <a:schemeClr val="tx1"/>
                </a:solidFill>
                <a:latin typeface="IBM Plex Sans ExtraLight" panose="020B0303050203000203" pitchFamily="34" charset="0"/>
              </a:defRPr>
            </a:lvl1pPr>
          </a:lstStyle>
          <a:p>
            <a:pPr lvl="0"/>
            <a:r>
              <a:rPr lang="en-US"/>
              <a:t>Click to  add role or title</a:t>
            </a:r>
          </a:p>
        </p:txBody>
      </p:sp>
      <p:sp>
        <p:nvSpPr>
          <p:cNvPr id="75" name="Text Placeholder 53">
            <a:extLst>
              <a:ext uri="{FF2B5EF4-FFF2-40B4-BE49-F238E27FC236}">
                <a16:creationId xmlns:a16="http://schemas.microsoft.com/office/drawing/2014/main" id="{66A7B0E5-DAB0-5348-8990-BC0887040BDA}"/>
              </a:ext>
            </a:extLst>
          </p:cNvPr>
          <p:cNvSpPr>
            <a:spLocks noGrp="1"/>
          </p:cNvSpPr>
          <p:nvPr>
            <p:ph type="body" sz="quarter" idx="41" hasCustomPrompt="1"/>
          </p:nvPr>
        </p:nvSpPr>
        <p:spPr>
          <a:xfrm>
            <a:off x="6270326" y="3521089"/>
            <a:ext cx="2535912" cy="478256"/>
          </a:xfrm>
          <a:prstGeom prst="callout1">
            <a:avLst>
              <a:gd name="adj1" fmla="val 101582"/>
              <a:gd name="adj2" fmla="val 245"/>
              <a:gd name="adj3" fmla="val 102134"/>
              <a:gd name="adj4" fmla="val 99664"/>
            </a:avLst>
          </a:prstGeom>
          <a:ln>
            <a:solidFill>
              <a:schemeClr val="tx2"/>
            </a:solidFill>
          </a:ln>
        </p:spPr>
        <p:txBody>
          <a:bodyPr lIns="0" tIns="0" bIns="108000" anchor="ctr">
            <a:noAutofit/>
          </a:bodyPr>
          <a:lstStyle>
            <a:lvl1pPr algn="ctr">
              <a:lnSpc>
                <a:spcPct val="90000"/>
              </a:lnSpc>
              <a:spcBef>
                <a:spcPts val="0"/>
              </a:spcBef>
              <a:spcAft>
                <a:spcPts val="100"/>
              </a:spcAft>
              <a:defRPr sz="1400" b="0" i="0" spc="10" baseline="0">
                <a:solidFill>
                  <a:schemeClr val="tx1"/>
                </a:solidFill>
                <a:latin typeface="IBM Plex Sans ExtraLight" panose="020B0303050203000203" pitchFamily="34" charset="0"/>
              </a:defRPr>
            </a:lvl1pPr>
          </a:lstStyle>
          <a:p>
            <a:pPr lvl="0"/>
            <a:r>
              <a:rPr lang="en-US"/>
              <a:t>Click to  add role or title</a:t>
            </a:r>
          </a:p>
        </p:txBody>
      </p:sp>
      <p:sp>
        <p:nvSpPr>
          <p:cNvPr id="85" name="Text Placeholder 53">
            <a:extLst>
              <a:ext uri="{FF2B5EF4-FFF2-40B4-BE49-F238E27FC236}">
                <a16:creationId xmlns:a16="http://schemas.microsoft.com/office/drawing/2014/main" id="{408B7542-48A6-B14C-A817-B961F060DEDA}"/>
              </a:ext>
            </a:extLst>
          </p:cNvPr>
          <p:cNvSpPr>
            <a:spLocks noGrp="1"/>
          </p:cNvSpPr>
          <p:nvPr>
            <p:ph type="body" sz="quarter" idx="42" hasCustomPrompt="1"/>
          </p:nvPr>
        </p:nvSpPr>
        <p:spPr>
          <a:xfrm>
            <a:off x="9123114" y="3521089"/>
            <a:ext cx="2535912" cy="478256"/>
          </a:xfrm>
          <a:prstGeom prst="callout1">
            <a:avLst>
              <a:gd name="adj1" fmla="val 101582"/>
              <a:gd name="adj2" fmla="val 245"/>
              <a:gd name="adj3" fmla="val 102134"/>
              <a:gd name="adj4" fmla="val 99664"/>
            </a:avLst>
          </a:prstGeom>
          <a:ln>
            <a:solidFill>
              <a:schemeClr val="tx2"/>
            </a:solidFill>
          </a:ln>
        </p:spPr>
        <p:txBody>
          <a:bodyPr lIns="0" tIns="0" bIns="108000" anchor="ctr">
            <a:noAutofit/>
          </a:bodyPr>
          <a:lstStyle>
            <a:lvl1pPr algn="ctr">
              <a:lnSpc>
                <a:spcPct val="90000"/>
              </a:lnSpc>
              <a:spcBef>
                <a:spcPts val="0"/>
              </a:spcBef>
              <a:spcAft>
                <a:spcPts val="100"/>
              </a:spcAft>
              <a:defRPr sz="1400" b="0" i="0" spc="10" baseline="0">
                <a:solidFill>
                  <a:schemeClr val="tx1"/>
                </a:solidFill>
                <a:latin typeface="IBM Plex Sans ExtraLight" panose="020B0303050203000203" pitchFamily="34" charset="0"/>
              </a:defRPr>
            </a:lvl1pPr>
          </a:lstStyle>
          <a:p>
            <a:pPr lvl="0"/>
            <a:r>
              <a:rPr lang="en-US"/>
              <a:t>Click to  add role or title</a:t>
            </a:r>
          </a:p>
        </p:txBody>
      </p:sp>
      <p:sp>
        <p:nvSpPr>
          <p:cNvPr id="99" name="Title 1">
            <a:extLst>
              <a:ext uri="{FF2B5EF4-FFF2-40B4-BE49-F238E27FC236}">
                <a16:creationId xmlns:a16="http://schemas.microsoft.com/office/drawing/2014/main" id="{8F57AE45-33D9-C440-9135-ACD7B9712159}"/>
              </a:ext>
            </a:extLst>
          </p:cNvPr>
          <p:cNvSpPr>
            <a:spLocks noGrp="1"/>
          </p:cNvSpPr>
          <p:nvPr>
            <p:ph type="title"/>
          </p:nvPr>
        </p:nvSpPr>
        <p:spPr>
          <a:xfrm>
            <a:off x="518859" y="225425"/>
            <a:ext cx="11161240" cy="720000"/>
          </a:xfrm>
        </p:spPr>
        <p:txBody>
          <a:bodyPr/>
          <a:lstStyle>
            <a:lvl1pPr>
              <a:defRPr b="1" i="0">
                <a:latin typeface="IBM Plex Sans SemiBold" panose="020B0503050203000203" pitchFamily="34" charset="0"/>
              </a:defRPr>
            </a:lvl1pPr>
          </a:lstStyle>
          <a:p>
            <a:r>
              <a:rPr lang="en-US"/>
              <a:t>Click to edit Master title style</a:t>
            </a:r>
          </a:p>
        </p:txBody>
      </p:sp>
      <p:grpSp>
        <p:nvGrpSpPr>
          <p:cNvPr id="100" name="Group 99">
            <a:extLst>
              <a:ext uri="{FF2B5EF4-FFF2-40B4-BE49-F238E27FC236}">
                <a16:creationId xmlns:a16="http://schemas.microsoft.com/office/drawing/2014/main" id="{072ED127-4BC0-EB4B-9A56-7F0D38A9A10A}"/>
              </a:ext>
            </a:extLst>
          </p:cNvPr>
          <p:cNvGrpSpPr/>
          <p:nvPr userDrawn="1"/>
        </p:nvGrpSpPr>
        <p:grpSpPr>
          <a:xfrm>
            <a:off x="12192000" y="-947342"/>
            <a:ext cx="2427514" cy="605550"/>
            <a:chOff x="12192000" y="-947342"/>
            <a:chExt cx="2427514" cy="605550"/>
          </a:xfrm>
        </p:grpSpPr>
        <p:sp>
          <p:nvSpPr>
            <p:cNvPr id="101" name="TextBox 100">
              <a:extLst>
                <a:ext uri="{FF2B5EF4-FFF2-40B4-BE49-F238E27FC236}">
                  <a16:creationId xmlns:a16="http://schemas.microsoft.com/office/drawing/2014/main" id="{D635F6A5-5BE4-CC42-8EAF-5D27A136987E}"/>
                </a:ext>
              </a:extLst>
            </p:cNvPr>
            <p:cNvSpPr txBox="1"/>
            <p:nvPr userDrawn="1"/>
          </p:nvSpPr>
          <p:spPr>
            <a:xfrm>
              <a:off x="12192000" y="-947342"/>
              <a:ext cx="2144486" cy="605550"/>
            </a:xfrm>
            <a:prstGeom prst="rect">
              <a:avLst/>
            </a:prstGeom>
            <a:noFill/>
          </p:spPr>
          <p:txBody>
            <a:bodyPr wrap="square" rtlCol="0">
              <a:spAutoFit/>
            </a:bodyPr>
            <a:lstStyle/>
            <a:p>
              <a:pPr>
                <a:lnSpc>
                  <a:spcPct val="90000"/>
                </a:lnSpc>
                <a:spcAft>
                  <a:spcPts val="200"/>
                </a:spcAft>
              </a:pPr>
              <a:r>
                <a:rPr lang="en-US" sz="1000" b="0" i="0">
                  <a:solidFill>
                    <a:schemeClr val="tx1"/>
                  </a:solidFill>
                  <a:latin typeface="IBM Plex Sans Medium" panose="020B0503050203000203" pitchFamily="34" charset="0"/>
                  <a:ea typeface="Roboto" charset="0"/>
                  <a:cs typeface="Roboto" charset="0"/>
                </a:rPr>
                <a:t>To remove slide tips,</a:t>
              </a:r>
            </a:p>
            <a:p>
              <a:pPr>
                <a:lnSpc>
                  <a:spcPct val="90000"/>
                </a:lnSpc>
                <a:spcAft>
                  <a:spcPts val="400"/>
                </a:spcAft>
              </a:pPr>
              <a:r>
                <a:rPr lang="en-US" sz="1000" b="0" i="0">
                  <a:solidFill>
                    <a:schemeClr val="tx1"/>
                  </a:solidFill>
                  <a:latin typeface="IBM Plex Sans Medium" panose="020B0503050203000203" pitchFamily="34" charset="0"/>
                  <a:ea typeface="Roboto" charset="0"/>
                  <a:cs typeface="Roboto" charset="0"/>
                </a:rPr>
                <a:t>click View &gt; Slide Master.</a:t>
              </a:r>
            </a:p>
            <a:p>
              <a:pPr>
                <a:lnSpc>
                  <a:spcPct val="90000"/>
                </a:lnSpc>
                <a:spcAft>
                  <a:spcPts val="200"/>
                </a:spcAft>
              </a:pPr>
              <a:r>
                <a:rPr lang="en-US" sz="1000" b="0" i="0">
                  <a:solidFill>
                    <a:schemeClr val="tx1"/>
                  </a:solidFill>
                  <a:latin typeface="IBM Plex Sans Medium" panose="020B0503050203000203" pitchFamily="34" charset="0"/>
                  <a:ea typeface="Roboto" charset="0"/>
                  <a:cs typeface="Roboto" charset="0"/>
                </a:rPr>
                <a:t>After removing, click ‘X’ to exit.  </a:t>
              </a:r>
            </a:p>
          </p:txBody>
        </p:sp>
        <p:pic>
          <p:nvPicPr>
            <p:cNvPr id="102" name="Picture 101">
              <a:extLst>
                <a:ext uri="{FF2B5EF4-FFF2-40B4-BE49-F238E27FC236}">
                  <a16:creationId xmlns:a16="http://schemas.microsoft.com/office/drawing/2014/main" id="{1D26444B-1D65-E146-B587-93BA7E4BCA6F}"/>
                </a:ext>
              </a:extLst>
            </p:cNvPr>
            <p:cNvPicPr>
              <a:picLocks noChangeAspect="1"/>
            </p:cNvPicPr>
            <p:nvPr userDrawn="1"/>
          </p:nvPicPr>
          <p:blipFill>
            <a:blip r:embed="rId11"/>
            <a:stretch>
              <a:fillRect/>
            </a:stretch>
          </p:blipFill>
          <p:spPr>
            <a:xfrm>
              <a:off x="14291128" y="-853006"/>
              <a:ext cx="328386" cy="446605"/>
            </a:xfrm>
            <a:prstGeom prst="rect">
              <a:avLst/>
            </a:prstGeom>
            <a:ln>
              <a:solidFill>
                <a:schemeClr val="accent6"/>
              </a:solidFill>
            </a:ln>
          </p:spPr>
        </p:pic>
      </p:grpSp>
      <p:pic>
        <p:nvPicPr>
          <p:cNvPr id="104" name="Picture 103" descr="Lassonde | York University Logo">
            <a:extLst>
              <a:ext uri="{FF2B5EF4-FFF2-40B4-BE49-F238E27FC236}">
                <a16:creationId xmlns:a16="http://schemas.microsoft.com/office/drawing/2014/main" id="{51266BDE-EF95-2C49-A4DD-4E7EECF8957A}"/>
              </a:ext>
            </a:extLst>
          </p:cNvPr>
          <p:cNvPicPr>
            <a:picLocks noChangeAspect="1"/>
          </p:cNvPicPr>
          <p:nvPr userDrawn="1"/>
        </p:nvPicPr>
        <p:blipFill>
          <a:blip r:embed="rId12"/>
          <a:srcRect/>
          <a:stretch/>
        </p:blipFill>
        <p:spPr>
          <a:xfrm>
            <a:off x="9844585" y="6380743"/>
            <a:ext cx="2086346" cy="264881"/>
          </a:xfrm>
          <a:prstGeom prst="rect">
            <a:avLst/>
          </a:prstGeom>
        </p:spPr>
      </p:pic>
    </p:spTree>
    <p:extLst>
      <p:ext uri="{BB962C8B-B14F-4D97-AF65-F5344CB8AC3E}">
        <p14:creationId xmlns:p14="http://schemas.microsoft.com/office/powerpoint/2010/main" val="658312781"/>
      </p:ext>
    </p:extLst>
  </p:cSld>
  <p:clrMapOvr>
    <a:masterClrMapping/>
  </p:clrMapOvr>
  <p:extLst>
    <p:ext uri="{DCECCB84-F9BA-43D5-87BE-67443E8EF086}">
      <p15:sldGuideLst xmlns:p15="http://schemas.microsoft.com/office/powerpoint/2012/main">
        <p15:guide id="3" pos="325">
          <p15:clr>
            <a:srgbClr val="FBAE40"/>
          </p15:clr>
        </p15:guide>
        <p15:guide id="4" pos="1927">
          <p15:clr>
            <a:srgbClr val="FBAE40"/>
          </p15:clr>
        </p15:guide>
        <p15:guide id="5" pos="2128">
          <p15:clr>
            <a:srgbClr val="FBAE40"/>
          </p15:clr>
        </p15:guide>
        <p15:guide id="6" pos="3739">
          <p15:clr>
            <a:srgbClr val="FBAE40"/>
          </p15:clr>
        </p15:guide>
        <p15:guide id="7" pos="3940">
          <p15:clr>
            <a:srgbClr val="FBAE40"/>
          </p15:clr>
        </p15:guide>
        <p15:guide id="8" pos="5551">
          <p15:clr>
            <a:srgbClr val="FBAE40"/>
          </p15:clr>
        </p15:guide>
        <p15:guide id="9" pos="5752">
          <p15:clr>
            <a:srgbClr val="FBAE40"/>
          </p15:clr>
        </p15:guide>
        <p15:guide id="10" pos="7363">
          <p15:clr>
            <a:srgbClr val="FBAE40"/>
          </p15:clr>
        </p15:guide>
        <p15:guide id="13" orient="horz" pos="1933">
          <p15:clr>
            <a:srgbClr val="FBAE40"/>
          </p15:clr>
        </p15:guide>
        <p15:guide id="14" orient="horz" pos="2505">
          <p15:clr>
            <a:srgbClr val="FBAE40"/>
          </p15:clr>
        </p15:guide>
        <p15:guide id="16" orient="horz" pos="3888">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ix Team Layou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E9F8830-8DE6-E743-9B67-82BF481503F0}"/>
              </a:ext>
            </a:extLst>
          </p:cNvPr>
          <p:cNvSpPr>
            <a:spLocks noGrp="1"/>
          </p:cNvSpPr>
          <p:nvPr>
            <p:ph type="ftr" sz="quarter" idx="10"/>
          </p:nvPr>
        </p:nvSpPr>
        <p:spPr>
          <a:xfrm>
            <a:off x="1004465" y="6304235"/>
            <a:ext cx="8115151" cy="365125"/>
          </a:xfrm>
        </p:spPr>
        <p:txBody>
          <a:bodyPr/>
          <a:lstStyle/>
          <a:p>
            <a:endParaRPr lang="en-US"/>
          </a:p>
        </p:txBody>
      </p:sp>
      <p:sp>
        <p:nvSpPr>
          <p:cNvPr id="4" name="Slide Number Placeholder 3">
            <a:extLst>
              <a:ext uri="{FF2B5EF4-FFF2-40B4-BE49-F238E27FC236}">
                <a16:creationId xmlns:a16="http://schemas.microsoft.com/office/drawing/2014/main" id="{FFADF6FD-C686-2643-ADA9-64A255B0A6C2}"/>
              </a:ext>
            </a:extLst>
          </p:cNvPr>
          <p:cNvSpPr>
            <a:spLocks noGrp="1"/>
          </p:cNvSpPr>
          <p:nvPr>
            <p:ph type="sldNum" sz="quarter" idx="11"/>
          </p:nvPr>
        </p:nvSpPr>
        <p:spPr/>
        <p:txBody>
          <a:bodyPr/>
          <a:lstStyle/>
          <a:p>
            <a:fld id="{5B64C28E-966E-6B4A-816A-311B7D0A2E6D}" type="slidenum">
              <a:rPr lang="en-US" smtClean="0"/>
              <a:pPr/>
              <a:t>‹#›</a:t>
            </a:fld>
            <a:endParaRPr lang="en-US"/>
          </a:p>
        </p:txBody>
      </p:sp>
      <p:sp>
        <p:nvSpPr>
          <p:cNvPr id="43" name="Text Placeholder 53">
            <a:extLst>
              <a:ext uri="{FF2B5EF4-FFF2-40B4-BE49-F238E27FC236}">
                <a16:creationId xmlns:a16="http://schemas.microsoft.com/office/drawing/2014/main" id="{CB29EAEC-ED52-734C-A9C2-9238F3800E39}"/>
              </a:ext>
            </a:extLst>
          </p:cNvPr>
          <p:cNvSpPr>
            <a:spLocks noGrp="1"/>
          </p:cNvSpPr>
          <p:nvPr>
            <p:ph type="body" sz="quarter" idx="12" hasCustomPrompt="1"/>
          </p:nvPr>
        </p:nvSpPr>
        <p:spPr>
          <a:xfrm>
            <a:off x="518860" y="2683883"/>
            <a:ext cx="1581403" cy="458904"/>
          </a:xfrm>
        </p:spPr>
        <p:txBody>
          <a:bodyPr lIns="0" anchor="b">
            <a:noAutofit/>
          </a:bodyPr>
          <a:lstStyle>
            <a:lvl1pPr algn="ctr">
              <a:lnSpc>
                <a:spcPct val="90000"/>
              </a:lnSpc>
              <a:spcBef>
                <a:spcPts val="0"/>
              </a:spcBef>
              <a:spcAft>
                <a:spcPts val="0"/>
              </a:spcAft>
              <a:defRPr sz="1400" b="0" i="0" cap="all" spc="10" baseline="0">
                <a:solidFill>
                  <a:schemeClr val="accent1"/>
                </a:solidFill>
                <a:latin typeface="IBM Plex Sans Medium" panose="020B0503050203000203" pitchFamily="34" charset="0"/>
              </a:defRPr>
            </a:lvl1pPr>
          </a:lstStyle>
          <a:p>
            <a:pPr lvl="0"/>
            <a:r>
              <a:rPr lang="en-US"/>
              <a:t>CLICK TO</a:t>
            </a:r>
            <a:br>
              <a:rPr lang="en-US"/>
            </a:br>
            <a:r>
              <a:rPr lang="en-US"/>
              <a:t>ADD NAME</a:t>
            </a:r>
          </a:p>
        </p:txBody>
      </p:sp>
      <p:sp>
        <p:nvSpPr>
          <p:cNvPr id="44" name="Text Placeholder 57">
            <a:extLst>
              <a:ext uri="{FF2B5EF4-FFF2-40B4-BE49-F238E27FC236}">
                <a16:creationId xmlns:a16="http://schemas.microsoft.com/office/drawing/2014/main" id="{CE216B64-AA64-524F-9D96-7653A498F70A}"/>
              </a:ext>
            </a:extLst>
          </p:cNvPr>
          <p:cNvSpPr>
            <a:spLocks noGrp="1"/>
          </p:cNvSpPr>
          <p:nvPr>
            <p:ph type="body" sz="quarter" idx="15" hasCustomPrompt="1"/>
          </p:nvPr>
        </p:nvSpPr>
        <p:spPr>
          <a:xfrm>
            <a:off x="518860" y="3941379"/>
            <a:ext cx="1577832" cy="2224471"/>
          </a:xfrm>
        </p:spPr>
        <p:txBody>
          <a:bodyPr lIns="0">
            <a:noAutofit/>
          </a:bodyPr>
          <a:lstStyle>
            <a:lvl1pPr>
              <a:defRPr sz="1200"/>
            </a:lvl1pPr>
            <a:lvl2pPr>
              <a:defRPr sz="1400"/>
            </a:lvl2pPr>
            <a:lvl3pPr>
              <a:defRPr sz="1200"/>
            </a:lvl3pPr>
            <a:lvl4pPr>
              <a:defRPr sz="1100"/>
            </a:lvl4pPr>
            <a:lvl5pPr>
              <a:defRPr sz="1400" b="0" i="0">
                <a:latin typeface="IBM Plex Sans" panose="020B0503050203000203" pitchFamily="34" charset="0"/>
              </a:defRPr>
            </a:lvl5pPr>
          </a:lstStyle>
          <a:p>
            <a:pPr lvl="0"/>
            <a:r>
              <a:rPr lang="en-US"/>
              <a:t>Click to add bio</a:t>
            </a:r>
          </a:p>
        </p:txBody>
      </p:sp>
      <p:sp>
        <p:nvSpPr>
          <p:cNvPr id="52" name="Picture Placeholder 51">
            <a:extLst>
              <a:ext uri="{FF2B5EF4-FFF2-40B4-BE49-F238E27FC236}">
                <a16:creationId xmlns:a16="http://schemas.microsoft.com/office/drawing/2014/main" id="{D45634A0-916A-374A-AECC-DB9660BE4A89}"/>
              </a:ext>
            </a:extLst>
          </p:cNvPr>
          <p:cNvSpPr>
            <a:spLocks noGrp="1"/>
          </p:cNvSpPr>
          <p:nvPr>
            <p:ph type="pic" sz="quarter" idx="22" hasCustomPrompt="1"/>
          </p:nvPr>
        </p:nvSpPr>
        <p:spPr>
          <a:xfrm>
            <a:off x="753112" y="1456684"/>
            <a:ext cx="1086216" cy="1086214"/>
          </a:xfrm>
          <a:prstGeom prst="rect">
            <a:avLst/>
          </a:prstGeom>
          <a:ln w="25400">
            <a:solidFill>
              <a:schemeClr val="bg2">
                <a:lumMod val="90000"/>
              </a:schemeClr>
            </a:solidFill>
          </a:ln>
        </p:spPr>
        <p:txBody>
          <a:bodyPr lIns="36000" rIns="0" anchor="ctr">
            <a:normAutofit/>
          </a:bodyPr>
          <a:lstStyle>
            <a:lvl1pPr algn="ctr">
              <a:defRPr sz="1400"/>
            </a:lvl1pPr>
          </a:lstStyle>
          <a:p>
            <a:r>
              <a:rPr lang="en-US"/>
              <a:t>Click icon</a:t>
            </a:r>
            <a:br>
              <a:rPr lang="en-US"/>
            </a:br>
            <a:r>
              <a:rPr lang="en-US"/>
              <a:t>to add headshot</a:t>
            </a:r>
          </a:p>
        </p:txBody>
      </p:sp>
      <p:sp>
        <p:nvSpPr>
          <p:cNvPr id="69" name="Rectangle 68">
            <a:extLst>
              <a:ext uri="{FF2B5EF4-FFF2-40B4-BE49-F238E27FC236}">
                <a16:creationId xmlns:a16="http://schemas.microsoft.com/office/drawing/2014/main" id="{77054129-068B-B64A-9610-DFCA5A05A8E9}"/>
              </a:ext>
            </a:extLst>
          </p:cNvPr>
          <p:cNvSpPr/>
          <p:nvPr userDrawn="1"/>
        </p:nvSpPr>
        <p:spPr>
          <a:xfrm>
            <a:off x="-1607336" y="2740747"/>
            <a:ext cx="1278541" cy="38544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a:solidFill>
                  <a:schemeClr val="tx1"/>
                </a:solidFill>
                <a:latin typeface="IBM Plex Sans" panose="020B0503050203000203" pitchFamily="34" charset="0"/>
              </a:rPr>
              <a:t>Name</a:t>
            </a:r>
          </a:p>
          <a:p>
            <a:pPr algn="r"/>
            <a:r>
              <a:rPr lang="en-US" sz="1100" b="1" i="0" kern="1200">
                <a:solidFill>
                  <a:schemeClr val="tx1"/>
                </a:solidFill>
                <a:latin typeface="IBM Plex Sans SemiBold" panose="020B0503050203000203" pitchFamily="34" charset="0"/>
                <a:ea typeface="+mn-ea"/>
                <a:cs typeface="+mn-cs"/>
              </a:rPr>
              <a:t>2 lines max</a:t>
            </a:r>
          </a:p>
        </p:txBody>
      </p:sp>
      <p:sp>
        <p:nvSpPr>
          <p:cNvPr id="70" name="Freeform 69">
            <a:extLst>
              <a:ext uri="{FF2B5EF4-FFF2-40B4-BE49-F238E27FC236}">
                <a16:creationId xmlns:a16="http://schemas.microsoft.com/office/drawing/2014/main" id="{F249D7DA-19EC-0346-83DB-15F20B047E46}"/>
              </a:ext>
            </a:extLst>
          </p:cNvPr>
          <p:cNvSpPr/>
          <p:nvPr userDrawn="1"/>
        </p:nvSpPr>
        <p:spPr>
          <a:xfrm>
            <a:off x="-279399" y="2710049"/>
            <a:ext cx="120650" cy="446837"/>
          </a:xfrm>
          <a:custGeom>
            <a:avLst/>
            <a:gdLst>
              <a:gd name="connsiteX0" fmla="*/ 187325 w 187325"/>
              <a:gd name="connsiteY0" fmla="*/ 0 h 3140075"/>
              <a:gd name="connsiteX1" fmla="*/ 0 w 187325"/>
              <a:gd name="connsiteY1" fmla="*/ 0 h 3140075"/>
              <a:gd name="connsiteX2" fmla="*/ 0 w 187325"/>
              <a:gd name="connsiteY2" fmla="*/ 3140075 h 3140075"/>
              <a:gd name="connsiteX3" fmla="*/ 171450 w 187325"/>
              <a:gd name="connsiteY3" fmla="*/ 3140075 h 3140075"/>
            </a:gdLst>
            <a:ahLst/>
            <a:cxnLst>
              <a:cxn ang="0">
                <a:pos x="connsiteX0" y="connsiteY0"/>
              </a:cxn>
              <a:cxn ang="0">
                <a:pos x="connsiteX1" y="connsiteY1"/>
              </a:cxn>
              <a:cxn ang="0">
                <a:pos x="connsiteX2" y="connsiteY2"/>
              </a:cxn>
              <a:cxn ang="0">
                <a:pos x="connsiteX3" y="connsiteY3"/>
              </a:cxn>
            </a:cxnLst>
            <a:rect l="l" t="t" r="r" b="b"/>
            <a:pathLst>
              <a:path w="187325" h="3140075">
                <a:moveTo>
                  <a:pt x="187325" y="0"/>
                </a:moveTo>
                <a:lnTo>
                  <a:pt x="0" y="0"/>
                </a:lnTo>
                <a:lnTo>
                  <a:pt x="0" y="3140075"/>
                </a:lnTo>
                <a:lnTo>
                  <a:pt x="171450" y="3140075"/>
                </a:lnTo>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573E399E-C323-5743-A1D2-2EB70C5A6D2E}"/>
              </a:ext>
            </a:extLst>
          </p:cNvPr>
          <p:cNvSpPr/>
          <p:nvPr userDrawn="1"/>
        </p:nvSpPr>
        <p:spPr>
          <a:xfrm>
            <a:off x="-1607336" y="3342613"/>
            <a:ext cx="1278541" cy="38544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a:solidFill>
                  <a:schemeClr val="tx1"/>
                </a:solidFill>
                <a:latin typeface="IBM Plex Sans" panose="020B0503050203000203" pitchFamily="34" charset="0"/>
              </a:rPr>
              <a:t>Role or title</a:t>
            </a:r>
          </a:p>
          <a:p>
            <a:pPr algn="r"/>
            <a:r>
              <a:rPr lang="en-US" sz="1100" b="1" i="0" kern="1200">
                <a:solidFill>
                  <a:schemeClr val="tx1"/>
                </a:solidFill>
                <a:latin typeface="IBM Plex Sans SemiBold" panose="020B0503050203000203" pitchFamily="34" charset="0"/>
                <a:ea typeface="+mn-ea"/>
                <a:cs typeface="+mn-cs"/>
              </a:rPr>
              <a:t>2 lines max</a:t>
            </a:r>
          </a:p>
        </p:txBody>
      </p:sp>
      <p:sp>
        <p:nvSpPr>
          <p:cNvPr id="72" name="Freeform 71">
            <a:extLst>
              <a:ext uri="{FF2B5EF4-FFF2-40B4-BE49-F238E27FC236}">
                <a16:creationId xmlns:a16="http://schemas.microsoft.com/office/drawing/2014/main" id="{34909290-5599-4443-9F34-5778A1B1FEAE}"/>
              </a:ext>
            </a:extLst>
          </p:cNvPr>
          <p:cNvSpPr/>
          <p:nvPr userDrawn="1"/>
        </p:nvSpPr>
        <p:spPr>
          <a:xfrm>
            <a:off x="-279399" y="3338149"/>
            <a:ext cx="120650" cy="395630"/>
          </a:xfrm>
          <a:custGeom>
            <a:avLst/>
            <a:gdLst>
              <a:gd name="connsiteX0" fmla="*/ 187325 w 187325"/>
              <a:gd name="connsiteY0" fmla="*/ 0 h 3140075"/>
              <a:gd name="connsiteX1" fmla="*/ 0 w 187325"/>
              <a:gd name="connsiteY1" fmla="*/ 0 h 3140075"/>
              <a:gd name="connsiteX2" fmla="*/ 0 w 187325"/>
              <a:gd name="connsiteY2" fmla="*/ 3140075 h 3140075"/>
              <a:gd name="connsiteX3" fmla="*/ 171450 w 187325"/>
              <a:gd name="connsiteY3" fmla="*/ 3140075 h 3140075"/>
            </a:gdLst>
            <a:ahLst/>
            <a:cxnLst>
              <a:cxn ang="0">
                <a:pos x="connsiteX0" y="connsiteY0"/>
              </a:cxn>
              <a:cxn ang="0">
                <a:pos x="connsiteX1" y="connsiteY1"/>
              </a:cxn>
              <a:cxn ang="0">
                <a:pos x="connsiteX2" y="connsiteY2"/>
              </a:cxn>
              <a:cxn ang="0">
                <a:pos x="connsiteX3" y="connsiteY3"/>
              </a:cxn>
            </a:cxnLst>
            <a:rect l="l" t="t" r="r" b="b"/>
            <a:pathLst>
              <a:path w="187325" h="3140075">
                <a:moveTo>
                  <a:pt x="187325" y="0"/>
                </a:moveTo>
                <a:lnTo>
                  <a:pt x="0" y="0"/>
                </a:lnTo>
                <a:lnTo>
                  <a:pt x="0" y="3140075"/>
                </a:lnTo>
                <a:lnTo>
                  <a:pt x="171450" y="3140075"/>
                </a:lnTo>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08C51042-5426-6840-9776-176F18AE763C}"/>
              </a:ext>
            </a:extLst>
          </p:cNvPr>
          <p:cNvSpPr/>
          <p:nvPr userDrawn="1"/>
        </p:nvSpPr>
        <p:spPr>
          <a:xfrm>
            <a:off x="0" y="6799943"/>
            <a:ext cx="12192000" cy="580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Placeholder 53">
            <a:extLst>
              <a:ext uri="{FF2B5EF4-FFF2-40B4-BE49-F238E27FC236}">
                <a16:creationId xmlns:a16="http://schemas.microsoft.com/office/drawing/2014/main" id="{06CAEA96-2878-B245-955A-C064999E857F}"/>
              </a:ext>
            </a:extLst>
          </p:cNvPr>
          <p:cNvSpPr>
            <a:spLocks noGrp="1"/>
          </p:cNvSpPr>
          <p:nvPr>
            <p:ph type="body" sz="quarter" idx="25" hasCustomPrompt="1"/>
          </p:nvPr>
        </p:nvSpPr>
        <p:spPr>
          <a:xfrm>
            <a:off x="2426376" y="2683883"/>
            <a:ext cx="1591587" cy="458904"/>
          </a:xfrm>
        </p:spPr>
        <p:txBody>
          <a:bodyPr lIns="0" anchor="b">
            <a:noAutofit/>
          </a:bodyPr>
          <a:lstStyle>
            <a:lvl1pPr algn="ctr">
              <a:lnSpc>
                <a:spcPct val="90000"/>
              </a:lnSpc>
              <a:spcBef>
                <a:spcPts val="0"/>
              </a:spcBef>
              <a:spcAft>
                <a:spcPts val="0"/>
              </a:spcAft>
              <a:defRPr sz="1400" b="0" i="0" cap="all" spc="10" baseline="0">
                <a:solidFill>
                  <a:schemeClr val="accent1"/>
                </a:solidFill>
                <a:latin typeface="IBM Plex Sans Medium" panose="020B0503050203000203" pitchFamily="34" charset="0"/>
              </a:defRPr>
            </a:lvl1pPr>
          </a:lstStyle>
          <a:p>
            <a:pPr lvl="0"/>
            <a:r>
              <a:rPr lang="en-US"/>
              <a:t>CLICK TO</a:t>
            </a:r>
            <a:br>
              <a:rPr lang="en-US"/>
            </a:br>
            <a:r>
              <a:rPr lang="en-US"/>
              <a:t>ADD NAME</a:t>
            </a:r>
          </a:p>
        </p:txBody>
      </p:sp>
      <p:sp>
        <p:nvSpPr>
          <p:cNvPr id="53" name="Text Placeholder 57">
            <a:extLst>
              <a:ext uri="{FF2B5EF4-FFF2-40B4-BE49-F238E27FC236}">
                <a16:creationId xmlns:a16="http://schemas.microsoft.com/office/drawing/2014/main" id="{4CD8161C-F44E-9747-B2F5-E5F3BF12299C}"/>
              </a:ext>
            </a:extLst>
          </p:cNvPr>
          <p:cNvSpPr>
            <a:spLocks noGrp="1"/>
          </p:cNvSpPr>
          <p:nvPr>
            <p:ph type="body" sz="quarter" idx="26" hasCustomPrompt="1"/>
          </p:nvPr>
        </p:nvSpPr>
        <p:spPr>
          <a:xfrm>
            <a:off x="2426376" y="3941379"/>
            <a:ext cx="1587993" cy="2224471"/>
          </a:xfrm>
        </p:spPr>
        <p:txBody>
          <a:bodyPr lIns="0">
            <a:noAutofit/>
          </a:bodyPr>
          <a:lstStyle>
            <a:lvl1pPr>
              <a:defRPr sz="1200"/>
            </a:lvl1pPr>
            <a:lvl2pPr>
              <a:defRPr sz="1400"/>
            </a:lvl2pPr>
            <a:lvl3pPr>
              <a:defRPr sz="1200"/>
            </a:lvl3pPr>
            <a:lvl4pPr>
              <a:defRPr sz="1100"/>
            </a:lvl4pPr>
            <a:lvl5pPr>
              <a:defRPr sz="1400" b="0" i="0">
                <a:latin typeface="IBM Plex Sans" panose="020B0503050203000203" pitchFamily="34" charset="0"/>
              </a:defRPr>
            </a:lvl5pPr>
          </a:lstStyle>
          <a:p>
            <a:pPr lvl="0"/>
            <a:r>
              <a:rPr lang="en-US"/>
              <a:t>Click to add bio</a:t>
            </a:r>
          </a:p>
        </p:txBody>
      </p:sp>
      <p:sp>
        <p:nvSpPr>
          <p:cNvPr id="55" name="Picture Placeholder 51">
            <a:extLst>
              <a:ext uri="{FF2B5EF4-FFF2-40B4-BE49-F238E27FC236}">
                <a16:creationId xmlns:a16="http://schemas.microsoft.com/office/drawing/2014/main" id="{C3F8A6EA-78B6-BA43-865C-3168695EDF76}"/>
              </a:ext>
            </a:extLst>
          </p:cNvPr>
          <p:cNvSpPr>
            <a:spLocks noGrp="1"/>
          </p:cNvSpPr>
          <p:nvPr>
            <p:ph type="pic" sz="quarter" idx="27" hasCustomPrompt="1"/>
          </p:nvPr>
        </p:nvSpPr>
        <p:spPr>
          <a:xfrm>
            <a:off x="2677436" y="1456684"/>
            <a:ext cx="1086216" cy="1086214"/>
          </a:xfrm>
          <a:prstGeom prst="rect">
            <a:avLst/>
          </a:prstGeom>
          <a:ln w="25400">
            <a:solidFill>
              <a:schemeClr val="bg2">
                <a:lumMod val="90000"/>
              </a:schemeClr>
            </a:solidFill>
          </a:ln>
        </p:spPr>
        <p:txBody>
          <a:bodyPr lIns="36000" rIns="0" anchor="ctr">
            <a:normAutofit/>
          </a:bodyPr>
          <a:lstStyle>
            <a:lvl1pPr algn="ctr">
              <a:defRPr sz="1400"/>
            </a:lvl1pPr>
          </a:lstStyle>
          <a:p>
            <a:r>
              <a:rPr lang="en-US"/>
              <a:t>Click icon</a:t>
            </a:r>
            <a:br>
              <a:rPr lang="en-US"/>
            </a:br>
            <a:r>
              <a:rPr lang="en-US"/>
              <a:t>to add headshot</a:t>
            </a:r>
          </a:p>
        </p:txBody>
      </p:sp>
      <p:sp>
        <p:nvSpPr>
          <p:cNvPr id="58" name="Text Placeholder 53">
            <a:extLst>
              <a:ext uri="{FF2B5EF4-FFF2-40B4-BE49-F238E27FC236}">
                <a16:creationId xmlns:a16="http://schemas.microsoft.com/office/drawing/2014/main" id="{6ADC9296-D983-A440-8899-67951C7DB3FC}"/>
              </a:ext>
            </a:extLst>
          </p:cNvPr>
          <p:cNvSpPr>
            <a:spLocks noGrp="1"/>
          </p:cNvSpPr>
          <p:nvPr>
            <p:ph type="body" sz="quarter" idx="29" hasCustomPrompt="1"/>
          </p:nvPr>
        </p:nvSpPr>
        <p:spPr>
          <a:xfrm>
            <a:off x="4333892" y="2683883"/>
            <a:ext cx="1604945" cy="458904"/>
          </a:xfrm>
        </p:spPr>
        <p:txBody>
          <a:bodyPr lIns="0" anchor="b">
            <a:noAutofit/>
          </a:bodyPr>
          <a:lstStyle>
            <a:lvl1pPr algn="ctr">
              <a:lnSpc>
                <a:spcPct val="90000"/>
              </a:lnSpc>
              <a:spcBef>
                <a:spcPts val="0"/>
              </a:spcBef>
              <a:spcAft>
                <a:spcPts val="0"/>
              </a:spcAft>
              <a:defRPr sz="1400" b="0" i="0" cap="all" spc="10" baseline="0">
                <a:solidFill>
                  <a:schemeClr val="accent1"/>
                </a:solidFill>
                <a:latin typeface="IBM Plex Sans Medium" panose="020B0503050203000203" pitchFamily="34" charset="0"/>
              </a:defRPr>
            </a:lvl1pPr>
          </a:lstStyle>
          <a:p>
            <a:pPr lvl="0"/>
            <a:r>
              <a:rPr lang="en-US"/>
              <a:t>CLICK TO</a:t>
            </a:r>
            <a:br>
              <a:rPr lang="en-US"/>
            </a:br>
            <a:r>
              <a:rPr lang="en-US"/>
              <a:t>ADD NAME</a:t>
            </a:r>
          </a:p>
        </p:txBody>
      </p:sp>
      <p:sp>
        <p:nvSpPr>
          <p:cNvPr id="62" name="Text Placeholder 57">
            <a:extLst>
              <a:ext uri="{FF2B5EF4-FFF2-40B4-BE49-F238E27FC236}">
                <a16:creationId xmlns:a16="http://schemas.microsoft.com/office/drawing/2014/main" id="{52BC0239-2F6E-8842-99B6-AE6544885122}"/>
              </a:ext>
            </a:extLst>
          </p:cNvPr>
          <p:cNvSpPr>
            <a:spLocks noGrp="1"/>
          </p:cNvSpPr>
          <p:nvPr>
            <p:ph type="body" sz="quarter" idx="30" hasCustomPrompt="1"/>
          </p:nvPr>
        </p:nvSpPr>
        <p:spPr>
          <a:xfrm>
            <a:off x="4333892" y="3941379"/>
            <a:ext cx="1601321" cy="2224471"/>
          </a:xfrm>
        </p:spPr>
        <p:txBody>
          <a:bodyPr lIns="0">
            <a:noAutofit/>
          </a:bodyPr>
          <a:lstStyle>
            <a:lvl1pPr>
              <a:defRPr sz="1200"/>
            </a:lvl1pPr>
            <a:lvl2pPr>
              <a:defRPr sz="1400"/>
            </a:lvl2pPr>
            <a:lvl3pPr>
              <a:defRPr sz="1200"/>
            </a:lvl3pPr>
            <a:lvl4pPr>
              <a:defRPr sz="1100"/>
            </a:lvl4pPr>
            <a:lvl5pPr>
              <a:defRPr sz="1400" b="0" i="0">
                <a:latin typeface="IBM Plex Sans" panose="020B0503050203000203" pitchFamily="34" charset="0"/>
              </a:defRPr>
            </a:lvl5pPr>
          </a:lstStyle>
          <a:p>
            <a:pPr lvl="0"/>
            <a:r>
              <a:rPr lang="en-US"/>
              <a:t>Click to add bio</a:t>
            </a:r>
          </a:p>
        </p:txBody>
      </p:sp>
      <p:sp>
        <p:nvSpPr>
          <p:cNvPr id="66" name="Picture Placeholder 51">
            <a:extLst>
              <a:ext uri="{FF2B5EF4-FFF2-40B4-BE49-F238E27FC236}">
                <a16:creationId xmlns:a16="http://schemas.microsoft.com/office/drawing/2014/main" id="{93F41111-0F44-DC42-B5BE-8909EF9C5AD1}"/>
              </a:ext>
            </a:extLst>
          </p:cNvPr>
          <p:cNvSpPr>
            <a:spLocks noGrp="1"/>
          </p:cNvSpPr>
          <p:nvPr>
            <p:ph type="pic" sz="quarter" idx="31" hasCustomPrompt="1"/>
          </p:nvPr>
        </p:nvSpPr>
        <p:spPr>
          <a:xfrm>
            <a:off x="4593704" y="1456684"/>
            <a:ext cx="1086216" cy="1086214"/>
          </a:xfrm>
          <a:prstGeom prst="rect">
            <a:avLst/>
          </a:prstGeom>
          <a:ln w="25400">
            <a:solidFill>
              <a:schemeClr val="bg2">
                <a:lumMod val="90000"/>
              </a:schemeClr>
            </a:solidFill>
          </a:ln>
        </p:spPr>
        <p:txBody>
          <a:bodyPr lIns="36000" rIns="0" anchor="ctr">
            <a:normAutofit/>
          </a:bodyPr>
          <a:lstStyle>
            <a:lvl1pPr algn="ctr">
              <a:defRPr sz="1400"/>
            </a:lvl1pPr>
          </a:lstStyle>
          <a:p>
            <a:r>
              <a:rPr lang="en-US"/>
              <a:t>Click icon</a:t>
            </a:r>
            <a:br>
              <a:rPr lang="en-US"/>
            </a:br>
            <a:r>
              <a:rPr lang="en-US"/>
              <a:t>to add headshot</a:t>
            </a:r>
          </a:p>
        </p:txBody>
      </p:sp>
      <p:sp>
        <p:nvSpPr>
          <p:cNvPr id="75" name="Text Placeholder 53">
            <a:extLst>
              <a:ext uri="{FF2B5EF4-FFF2-40B4-BE49-F238E27FC236}">
                <a16:creationId xmlns:a16="http://schemas.microsoft.com/office/drawing/2014/main" id="{3B4D9B3E-D53C-AC48-85E4-875FED9FB6CA}"/>
              </a:ext>
            </a:extLst>
          </p:cNvPr>
          <p:cNvSpPr>
            <a:spLocks noGrp="1"/>
          </p:cNvSpPr>
          <p:nvPr>
            <p:ph type="body" sz="quarter" idx="33" hasCustomPrompt="1"/>
          </p:nvPr>
        </p:nvSpPr>
        <p:spPr>
          <a:xfrm>
            <a:off x="6267434" y="2683883"/>
            <a:ext cx="1585930" cy="458904"/>
          </a:xfrm>
        </p:spPr>
        <p:txBody>
          <a:bodyPr lIns="0" anchor="b">
            <a:noAutofit/>
          </a:bodyPr>
          <a:lstStyle>
            <a:lvl1pPr algn="ctr">
              <a:lnSpc>
                <a:spcPct val="90000"/>
              </a:lnSpc>
              <a:spcBef>
                <a:spcPts val="0"/>
              </a:spcBef>
              <a:spcAft>
                <a:spcPts val="0"/>
              </a:spcAft>
              <a:defRPr sz="1400" b="0" i="0" cap="all" spc="10" baseline="0">
                <a:solidFill>
                  <a:schemeClr val="accent1"/>
                </a:solidFill>
                <a:latin typeface="IBM Plex Sans Medium" panose="020B0503050203000203" pitchFamily="34" charset="0"/>
              </a:defRPr>
            </a:lvl1pPr>
          </a:lstStyle>
          <a:p>
            <a:pPr lvl="0"/>
            <a:r>
              <a:rPr lang="en-US"/>
              <a:t>CLICK TO</a:t>
            </a:r>
            <a:br>
              <a:rPr lang="en-US"/>
            </a:br>
            <a:r>
              <a:rPr lang="en-US"/>
              <a:t>ADD NAME</a:t>
            </a:r>
          </a:p>
        </p:txBody>
      </p:sp>
      <p:sp>
        <p:nvSpPr>
          <p:cNvPr id="76" name="Text Placeholder 57">
            <a:extLst>
              <a:ext uri="{FF2B5EF4-FFF2-40B4-BE49-F238E27FC236}">
                <a16:creationId xmlns:a16="http://schemas.microsoft.com/office/drawing/2014/main" id="{7806A4E7-B327-0046-8314-CAFD62446B5D}"/>
              </a:ext>
            </a:extLst>
          </p:cNvPr>
          <p:cNvSpPr>
            <a:spLocks noGrp="1"/>
          </p:cNvSpPr>
          <p:nvPr>
            <p:ph type="body" sz="quarter" idx="34" hasCustomPrompt="1"/>
          </p:nvPr>
        </p:nvSpPr>
        <p:spPr>
          <a:xfrm>
            <a:off x="6267357" y="3941379"/>
            <a:ext cx="1582349" cy="2224471"/>
          </a:xfrm>
        </p:spPr>
        <p:txBody>
          <a:bodyPr lIns="0">
            <a:noAutofit/>
          </a:bodyPr>
          <a:lstStyle>
            <a:lvl1pPr>
              <a:defRPr sz="1200"/>
            </a:lvl1pPr>
            <a:lvl2pPr>
              <a:defRPr sz="1400"/>
            </a:lvl2pPr>
            <a:lvl3pPr>
              <a:defRPr sz="1200"/>
            </a:lvl3pPr>
            <a:lvl4pPr>
              <a:defRPr sz="1100"/>
            </a:lvl4pPr>
            <a:lvl5pPr>
              <a:defRPr sz="1400" b="0" i="0">
                <a:latin typeface="IBM Plex Sans" panose="020B0503050203000203" pitchFamily="34" charset="0"/>
              </a:defRPr>
            </a:lvl5pPr>
          </a:lstStyle>
          <a:p>
            <a:pPr lvl="0"/>
            <a:r>
              <a:rPr lang="en-US"/>
              <a:t>Click to add bio</a:t>
            </a:r>
          </a:p>
        </p:txBody>
      </p:sp>
      <p:sp>
        <p:nvSpPr>
          <p:cNvPr id="77" name="Picture Placeholder 51">
            <a:extLst>
              <a:ext uri="{FF2B5EF4-FFF2-40B4-BE49-F238E27FC236}">
                <a16:creationId xmlns:a16="http://schemas.microsoft.com/office/drawing/2014/main" id="{5B013573-0C79-9F41-AA00-3F7FB91E8311}"/>
              </a:ext>
            </a:extLst>
          </p:cNvPr>
          <p:cNvSpPr>
            <a:spLocks noGrp="1"/>
          </p:cNvSpPr>
          <p:nvPr>
            <p:ph type="pic" sz="quarter" idx="35" hasCustomPrompt="1"/>
          </p:nvPr>
        </p:nvSpPr>
        <p:spPr>
          <a:xfrm>
            <a:off x="6512081" y="1456684"/>
            <a:ext cx="1086216" cy="1086214"/>
          </a:xfrm>
          <a:prstGeom prst="rect">
            <a:avLst/>
          </a:prstGeom>
          <a:ln w="25400">
            <a:solidFill>
              <a:schemeClr val="bg2">
                <a:lumMod val="90000"/>
              </a:schemeClr>
            </a:solidFill>
          </a:ln>
        </p:spPr>
        <p:txBody>
          <a:bodyPr lIns="36000" rIns="0" anchor="ctr">
            <a:normAutofit/>
          </a:bodyPr>
          <a:lstStyle>
            <a:lvl1pPr algn="ctr">
              <a:defRPr sz="1400"/>
            </a:lvl1pPr>
          </a:lstStyle>
          <a:p>
            <a:r>
              <a:rPr lang="en-US"/>
              <a:t>Click icon</a:t>
            </a:r>
            <a:br>
              <a:rPr lang="en-US"/>
            </a:br>
            <a:r>
              <a:rPr lang="en-US"/>
              <a:t>to add headshot</a:t>
            </a:r>
          </a:p>
        </p:txBody>
      </p:sp>
      <p:sp>
        <p:nvSpPr>
          <p:cNvPr id="79" name="Text Placeholder 53">
            <a:extLst>
              <a:ext uri="{FF2B5EF4-FFF2-40B4-BE49-F238E27FC236}">
                <a16:creationId xmlns:a16="http://schemas.microsoft.com/office/drawing/2014/main" id="{2C1B9669-1232-1241-BC3E-CCAB215E7F86}"/>
              </a:ext>
            </a:extLst>
          </p:cNvPr>
          <p:cNvSpPr>
            <a:spLocks noGrp="1"/>
          </p:cNvSpPr>
          <p:nvPr>
            <p:ph type="body" sz="quarter" idx="37" hasCustomPrompt="1"/>
          </p:nvPr>
        </p:nvSpPr>
        <p:spPr>
          <a:xfrm>
            <a:off x="8174950" y="2683883"/>
            <a:ext cx="1596114" cy="458904"/>
          </a:xfrm>
        </p:spPr>
        <p:txBody>
          <a:bodyPr lIns="0" anchor="b">
            <a:noAutofit/>
          </a:bodyPr>
          <a:lstStyle>
            <a:lvl1pPr algn="ctr">
              <a:lnSpc>
                <a:spcPct val="90000"/>
              </a:lnSpc>
              <a:spcBef>
                <a:spcPts val="0"/>
              </a:spcBef>
              <a:spcAft>
                <a:spcPts val="0"/>
              </a:spcAft>
              <a:defRPr sz="1400" b="0" i="0" cap="all" spc="10" baseline="0">
                <a:solidFill>
                  <a:schemeClr val="accent1"/>
                </a:solidFill>
                <a:latin typeface="IBM Plex Sans Medium" panose="020B0503050203000203" pitchFamily="34" charset="0"/>
              </a:defRPr>
            </a:lvl1pPr>
          </a:lstStyle>
          <a:p>
            <a:pPr lvl="0"/>
            <a:r>
              <a:rPr lang="en-US"/>
              <a:t>CLICK TO</a:t>
            </a:r>
            <a:br>
              <a:rPr lang="en-US"/>
            </a:br>
            <a:r>
              <a:rPr lang="en-US"/>
              <a:t>ADD NAME</a:t>
            </a:r>
          </a:p>
        </p:txBody>
      </p:sp>
      <p:sp>
        <p:nvSpPr>
          <p:cNvPr id="80" name="Text Placeholder 57">
            <a:extLst>
              <a:ext uri="{FF2B5EF4-FFF2-40B4-BE49-F238E27FC236}">
                <a16:creationId xmlns:a16="http://schemas.microsoft.com/office/drawing/2014/main" id="{295CEA97-A4AD-5045-8868-68FBFF6BCEC8}"/>
              </a:ext>
            </a:extLst>
          </p:cNvPr>
          <p:cNvSpPr>
            <a:spLocks noGrp="1"/>
          </p:cNvSpPr>
          <p:nvPr>
            <p:ph type="body" sz="quarter" idx="38" hasCustomPrompt="1"/>
          </p:nvPr>
        </p:nvSpPr>
        <p:spPr>
          <a:xfrm>
            <a:off x="8174873" y="3941379"/>
            <a:ext cx="1592510" cy="2224471"/>
          </a:xfrm>
        </p:spPr>
        <p:txBody>
          <a:bodyPr lIns="0">
            <a:noAutofit/>
          </a:bodyPr>
          <a:lstStyle>
            <a:lvl1pPr>
              <a:defRPr sz="1200"/>
            </a:lvl1pPr>
            <a:lvl2pPr>
              <a:defRPr sz="1400"/>
            </a:lvl2pPr>
            <a:lvl3pPr>
              <a:defRPr sz="1200"/>
            </a:lvl3pPr>
            <a:lvl4pPr>
              <a:defRPr sz="1100"/>
            </a:lvl4pPr>
            <a:lvl5pPr>
              <a:defRPr sz="1400" b="0" i="0">
                <a:latin typeface="IBM Plex Sans" panose="020B0503050203000203" pitchFamily="34" charset="0"/>
              </a:defRPr>
            </a:lvl5pPr>
          </a:lstStyle>
          <a:p>
            <a:pPr lvl="0"/>
            <a:r>
              <a:rPr lang="en-US"/>
              <a:t>Click to add bio</a:t>
            </a:r>
          </a:p>
        </p:txBody>
      </p:sp>
      <p:sp>
        <p:nvSpPr>
          <p:cNvPr id="81" name="Picture Placeholder 51">
            <a:extLst>
              <a:ext uri="{FF2B5EF4-FFF2-40B4-BE49-F238E27FC236}">
                <a16:creationId xmlns:a16="http://schemas.microsoft.com/office/drawing/2014/main" id="{FBB025E6-F57E-5B4A-98CF-3628C5CC3147}"/>
              </a:ext>
            </a:extLst>
          </p:cNvPr>
          <p:cNvSpPr>
            <a:spLocks noGrp="1"/>
          </p:cNvSpPr>
          <p:nvPr>
            <p:ph type="pic" sz="quarter" idx="39" hasCustomPrompt="1"/>
          </p:nvPr>
        </p:nvSpPr>
        <p:spPr>
          <a:xfrm>
            <a:off x="8428348" y="1456684"/>
            <a:ext cx="1086216" cy="1086214"/>
          </a:xfrm>
          <a:prstGeom prst="rect">
            <a:avLst/>
          </a:prstGeom>
          <a:ln w="25400">
            <a:solidFill>
              <a:schemeClr val="bg2">
                <a:lumMod val="90000"/>
              </a:schemeClr>
            </a:solidFill>
          </a:ln>
        </p:spPr>
        <p:txBody>
          <a:bodyPr lIns="36000" rIns="0" anchor="ctr">
            <a:normAutofit/>
          </a:bodyPr>
          <a:lstStyle>
            <a:lvl1pPr algn="ctr">
              <a:defRPr sz="1400"/>
            </a:lvl1pPr>
          </a:lstStyle>
          <a:p>
            <a:r>
              <a:rPr lang="en-US"/>
              <a:t>Click icon</a:t>
            </a:r>
            <a:br>
              <a:rPr lang="en-US"/>
            </a:br>
            <a:r>
              <a:rPr lang="en-US"/>
              <a:t>to add headshot</a:t>
            </a:r>
          </a:p>
        </p:txBody>
      </p:sp>
      <p:sp>
        <p:nvSpPr>
          <p:cNvPr id="83" name="Text Placeholder 53">
            <a:extLst>
              <a:ext uri="{FF2B5EF4-FFF2-40B4-BE49-F238E27FC236}">
                <a16:creationId xmlns:a16="http://schemas.microsoft.com/office/drawing/2014/main" id="{D910779B-D90D-C04A-9119-D80FAB77652C}"/>
              </a:ext>
            </a:extLst>
          </p:cNvPr>
          <p:cNvSpPr>
            <a:spLocks noGrp="1"/>
          </p:cNvSpPr>
          <p:nvPr>
            <p:ph type="body" sz="quarter" idx="41" hasCustomPrompt="1"/>
          </p:nvPr>
        </p:nvSpPr>
        <p:spPr>
          <a:xfrm>
            <a:off x="10090150" y="2683883"/>
            <a:ext cx="1597243" cy="455613"/>
          </a:xfrm>
        </p:spPr>
        <p:txBody>
          <a:bodyPr lIns="0" anchor="b">
            <a:noAutofit/>
          </a:bodyPr>
          <a:lstStyle>
            <a:lvl1pPr algn="ctr">
              <a:lnSpc>
                <a:spcPct val="90000"/>
              </a:lnSpc>
              <a:spcBef>
                <a:spcPts val="0"/>
              </a:spcBef>
              <a:spcAft>
                <a:spcPts val="0"/>
              </a:spcAft>
              <a:defRPr sz="1400" b="0" i="0" cap="all" spc="10" baseline="0">
                <a:solidFill>
                  <a:schemeClr val="accent1"/>
                </a:solidFill>
                <a:latin typeface="IBM Plex Sans Medium" panose="020B0503050203000203" pitchFamily="34" charset="0"/>
              </a:defRPr>
            </a:lvl1pPr>
          </a:lstStyle>
          <a:p>
            <a:pPr lvl="0"/>
            <a:r>
              <a:rPr lang="en-US"/>
              <a:t>CLICK TO</a:t>
            </a:r>
            <a:br>
              <a:rPr lang="en-US"/>
            </a:br>
            <a:r>
              <a:rPr lang="en-US"/>
              <a:t>ADD NAME</a:t>
            </a:r>
          </a:p>
        </p:txBody>
      </p:sp>
      <p:sp>
        <p:nvSpPr>
          <p:cNvPr id="84" name="Text Placeholder 57">
            <a:extLst>
              <a:ext uri="{FF2B5EF4-FFF2-40B4-BE49-F238E27FC236}">
                <a16:creationId xmlns:a16="http://schemas.microsoft.com/office/drawing/2014/main" id="{9E02C987-7A42-024C-8B45-909B6D51F059}"/>
              </a:ext>
            </a:extLst>
          </p:cNvPr>
          <p:cNvSpPr>
            <a:spLocks noGrp="1"/>
          </p:cNvSpPr>
          <p:nvPr>
            <p:ph type="body" sz="quarter" idx="42" hasCustomPrompt="1"/>
          </p:nvPr>
        </p:nvSpPr>
        <p:spPr>
          <a:xfrm>
            <a:off x="10090074" y="3931920"/>
            <a:ext cx="1593636" cy="2233930"/>
          </a:xfrm>
        </p:spPr>
        <p:txBody>
          <a:bodyPr lIns="0">
            <a:noAutofit/>
          </a:bodyPr>
          <a:lstStyle>
            <a:lvl1pPr>
              <a:defRPr sz="1200"/>
            </a:lvl1pPr>
            <a:lvl2pPr>
              <a:defRPr sz="1400"/>
            </a:lvl2pPr>
            <a:lvl3pPr>
              <a:defRPr sz="1200"/>
            </a:lvl3pPr>
            <a:lvl4pPr>
              <a:defRPr sz="1100"/>
            </a:lvl4pPr>
            <a:lvl5pPr>
              <a:defRPr sz="1400" b="0" i="0">
                <a:latin typeface="IBM Plex Sans" panose="020B0503050203000203" pitchFamily="34" charset="0"/>
              </a:defRPr>
            </a:lvl5pPr>
          </a:lstStyle>
          <a:p>
            <a:pPr lvl="0"/>
            <a:r>
              <a:rPr lang="en-US"/>
              <a:t>Click to add bio</a:t>
            </a:r>
          </a:p>
        </p:txBody>
      </p:sp>
      <p:sp>
        <p:nvSpPr>
          <p:cNvPr id="85" name="Picture Placeholder 51">
            <a:extLst>
              <a:ext uri="{FF2B5EF4-FFF2-40B4-BE49-F238E27FC236}">
                <a16:creationId xmlns:a16="http://schemas.microsoft.com/office/drawing/2014/main" id="{FF4EAC8B-F283-6449-851F-E4346DC117B3}"/>
              </a:ext>
            </a:extLst>
          </p:cNvPr>
          <p:cNvSpPr>
            <a:spLocks noGrp="1"/>
          </p:cNvSpPr>
          <p:nvPr>
            <p:ph type="pic" sz="quarter" idx="43" hasCustomPrompt="1"/>
          </p:nvPr>
        </p:nvSpPr>
        <p:spPr>
          <a:xfrm>
            <a:off x="10343784" y="1456684"/>
            <a:ext cx="1086216" cy="1086214"/>
          </a:xfrm>
          <a:prstGeom prst="rect">
            <a:avLst/>
          </a:prstGeom>
          <a:ln w="25400">
            <a:solidFill>
              <a:schemeClr val="bg2">
                <a:lumMod val="90000"/>
              </a:schemeClr>
            </a:solidFill>
          </a:ln>
        </p:spPr>
        <p:txBody>
          <a:bodyPr lIns="36000" rIns="0" anchor="ctr">
            <a:normAutofit/>
          </a:bodyPr>
          <a:lstStyle>
            <a:lvl1pPr algn="ctr">
              <a:defRPr sz="1400"/>
            </a:lvl1pPr>
          </a:lstStyle>
          <a:p>
            <a:r>
              <a:rPr lang="en-US"/>
              <a:t>Click icon</a:t>
            </a:r>
            <a:br>
              <a:rPr lang="en-US"/>
            </a:br>
            <a:r>
              <a:rPr lang="en-US"/>
              <a:t>to add headshot</a:t>
            </a:r>
          </a:p>
        </p:txBody>
      </p:sp>
      <p:sp>
        <p:nvSpPr>
          <p:cNvPr id="91" name="Text Placeholder 53">
            <a:extLst>
              <a:ext uri="{FF2B5EF4-FFF2-40B4-BE49-F238E27FC236}">
                <a16:creationId xmlns:a16="http://schemas.microsoft.com/office/drawing/2014/main" id="{D2327015-1342-7E4C-8742-B28789BD7E01}"/>
              </a:ext>
            </a:extLst>
          </p:cNvPr>
          <p:cNvSpPr>
            <a:spLocks noGrp="1"/>
          </p:cNvSpPr>
          <p:nvPr>
            <p:ph type="body" sz="quarter" idx="24" hasCustomPrompt="1"/>
          </p:nvPr>
        </p:nvSpPr>
        <p:spPr>
          <a:xfrm>
            <a:off x="518860" y="3296645"/>
            <a:ext cx="1567635" cy="478256"/>
          </a:xfrm>
          <a:prstGeom prst="callout1">
            <a:avLst>
              <a:gd name="adj1" fmla="val 101582"/>
              <a:gd name="adj2" fmla="val 245"/>
              <a:gd name="adj3" fmla="val 102134"/>
              <a:gd name="adj4" fmla="val 99664"/>
            </a:avLst>
          </a:prstGeom>
          <a:ln>
            <a:solidFill>
              <a:schemeClr val="bg2">
                <a:lumMod val="90000"/>
              </a:schemeClr>
            </a:solidFill>
          </a:ln>
        </p:spPr>
        <p:txBody>
          <a:bodyPr lIns="0" tIns="0" bIns="108000" anchor="ctr">
            <a:noAutofit/>
          </a:bodyPr>
          <a:lstStyle>
            <a:lvl1pPr algn="ctr">
              <a:lnSpc>
                <a:spcPct val="90000"/>
              </a:lnSpc>
              <a:spcBef>
                <a:spcPts val="0"/>
              </a:spcBef>
              <a:spcAft>
                <a:spcPts val="100"/>
              </a:spcAft>
              <a:defRPr sz="1200" b="0" i="0" spc="10" baseline="0">
                <a:solidFill>
                  <a:schemeClr val="tx1"/>
                </a:solidFill>
                <a:latin typeface="IBM Plex Sans ExtraLight" panose="020B0303050203000203" pitchFamily="34" charset="0"/>
              </a:defRPr>
            </a:lvl1pPr>
          </a:lstStyle>
          <a:p>
            <a:pPr lvl="0"/>
            <a:r>
              <a:rPr lang="en-US"/>
              <a:t>Click to  add role</a:t>
            </a:r>
            <a:br>
              <a:rPr lang="en-US"/>
            </a:br>
            <a:r>
              <a:rPr lang="en-US"/>
              <a:t>or title</a:t>
            </a:r>
          </a:p>
        </p:txBody>
      </p:sp>
      <p:sp>
        <p:nvSpPr>
          <p:cNvPr id="92" name="Text Placeholder 53">
            <a:extLst>
              <a:ext uri="{FF2B5EF4-FFF2-40B4-BE49-F238E27FC236}">
                <a16:creationId xmlns:a16="http://schemas.microsoft.com/office/drawing/2014/main" id="{58F7DAC5-0332-5249-81AC-331B18B63C80}"/>
              </a:ext>
            </a:extLst>
          </p:cNvPr>
          <p:cNvSpPr>
            <a:spLocks noGrp="1"/>
          </p:cNvSpPr>
          <p:nvPr>
            <p:ph type="body" sz="quarter" idx="44" hasCustomPrompt="1"/>
          </p:nvPr>
        </p:nvSpPr>
        <p:spPr>
          <a:xfrm>
            <a:off x="2426376" y="3296645"/>
            <a:ext cx="1567635" cy="478256"/>
          </a:xfrm>
          <a:prstGeom prst="callout1">
            <a:avLst>
              <a:gd name="adj1" fmla="val 101582"/>
              <a:gd name="adj2" fmla="val 245"/>
              <a:gd name="adj3" fmla="val 102134"/>
              <a:gd name="adj4" fmla="val 99664"/>
            </a:avLst>
          </a:prstGeom>
          <a:ln>
            <a:solidFill>
              <a:schemeClr val="bg2">
                <a:lumMod val="90000"/>
              </a:schemeClr>
            </a:solidFill>
          </a:ln>
        </p:spPr>
        <p:txBody>
          <a:bodyPr lIns="0" tIns="0" bIns="108000" anchor="ctr">
            <a:noAutofit/>
          </a:bodyPr>
          <a:lstStyle>
            <a:lvl1pPr algn="ctr">
              <a:lnSpc>
                <a:spcPct val="90000"/>
              </a:lnSpc>
              <a:spcBef>
                <a:spcPts val="0"/>
              </a:spcBef>
              <a:spcAft>
                <a:spcPts val="100"/>
              </a:spcAft>
              <a:defRPr sz="1200" b="0" i="0" spc="10" baseline="0">
                <a:solidFill>
                  <a:schemeClr val="tx1"/>
                </a:solidFill>
                <a:latin typeface="IBM Plex Sans ExtraLight" panose="020B0303050203000203" pitchFamily="34" charset="0"/>
              </a:defRPr>
            </a:lvl1pPr>
          </a:lstStyle>
          <a:p>
            <a:pPr lvl="0"/>
            <a:r>
              <a:rPr lang="en-US"/>
              <a:t>Click to  add role</a:t>
            </a:r>
            <a:br>
              <a:rPr lang="en-US"/>
            </a:br>
            <a:r>
              <a:rPr lang="en-US"/>
              <a:t>or title</a:t>
            </a:r>
          </a:p>
        </p:txBody>
      </p:sp>
      <p:sp>
        <p:nvSpPr>
          <p:cNvPr id="93" name="Text Placeholder 53">
            <a:extLst>
              <a:ext uri="{FF2B5EF4-FFF2-40B4-BE49-F238E27FC236}">
                <a16:creationId xmlns:a16="http://schemas.microsoft.com/office/drawing/2014/main" id="{AEEC703D-B097-6C4A-BFAC-AD6663F38FED}"/>
              </a:ext>
            </a:extLst>
          </p:cNvPr>
          <p:cNvSpPr>
            <a:spLocks noGrp="1"/>
          </p:cNvSpPr>
          <p:nvPr>
            <p:ph type="body" sz="quarter" idx="45" hasCustomPrompt="1"/>
          </p:nvPr>
        </p:nvSpPr>
        <p:spPr>
          <a:xfrm>
            <a:off x="4333892" y="3296645"/>
            <a:ext cx="1567635" cy="478256"/>
          </a:xfrm>
          <a:prstGeom prst="callout1">
            <a:avLst>
              <a:gd name="adj1" fmla="val 101582"/>
              <a:gd name="adj2" fmla="val 245"/>
              <a:gd name="adj3" fmla="val 102134"/>
              <a:gd name="adj4" fmla="val 99664"/>
            </a:avLst>
          </a:prstGeom>
          <a:ln>
            <a:solidFill>
              <a:schemeClr val="bg2">
                <a:lumMod val="90000"/>
              </a:schemeClr>
            </a:solidFill>
          </a:ln>
        </p:spPr>
        <p:txBody>
          <a:bodyPr lIns="0" tIns="0" bIns="108000" anchor="ctr">
            <a:noAutofit/>
          </a:bodyPr>
          <a:lstStyle>
            <a:lvl1pPr algn="ctr">
              <a:lnSpc>
                <a:spcPct val="90000"/>
              </a:lnSpc>
              <a:spcBef>
                <a:spcPts val="0"/>
              </a:spcBef>
              <a:spcAft>
                <a:spcPts val="100"/>
              </a:spcAft>
              <a:defRPr sz="1200" b="0" i="0" spc="10" baseline="0">
                <a:solidFill>
                  <a:schemeClr val="tx1"/>
                </a:solidFill>
                <a:latin typeface="IBM Plex Sans ExtraLight" panose="020B0303050203000203" pitchFamily="34" charset="0"/>
              </a:defRPr>
            </a:lvl1pPr>
          </a:lstStyle>
          <a:p>
            <a:pPr lvl="0"/>
            <a:r>
              <a:rPr lang="en-US"/>
              <a:t>Click to  add role</a:t>
            </a:r>
            <a:br>
              <a:rPr lang="en-US"/>
            </a:br>
            <a:r>
              <a:rPr lang="en-US"/>
              <a:t>or title</a:t>
            </a:r>
          </a:p>
        </p:txBody>
      </p:sp>
      <p:sp>
        <p:nvSpPr>
          <p:cNvPr id="94" name="Text Placeholder 53">
            <a:extLst>
              <a:ext uri="{FF2B5EF4-FFF2-40B4-BE49-F238E27FC236}">
                <a16:creationId xmlns:a16="http://schemas.microsoft.com/office/drawing/2014/main" id="{96271100-947F-944C-B637-3389D4A53334}"/>
              </a:ext>
            </a:extLst>
          </p:cNvPr>
          <p:cNvSpPr>
            <a:spLocks noGrp="1"/>
          </p:cNvSpPr>
          <p:nvPr>
            <p:ph type="body" sz="quarter" idx="46" hasCustomPrompt="1"/>
          </p:nvPr>
        </p:nvSpPr>
        <p:spPr>
          <a:xfrm>
            <a:off x="6267434" y="3296645"/>
            <a:ext cx="1567635" cy="478256"/>
          </a:xfrm>
          <a:prstGeom prst="callout1">
            <a:avLst>
              <a:gd name="adj1" fmla="val 101582"/>
              <a:gd name="adj2" fmla="val 245"/>
              <a:gd name="adj3" fmla="val 102134"/>
              <a:gd name="adj4" fmla="val 99664"/>
            </a:avLst>
          </a:prstGeom>
          <a:ln>
            <a:solidFill>
              <a:schemeClr val="bg2">
                <a:lumMod val="90000"/>
              </a:schemeClr>
            </a:solidFill>
          </a:ln>
        </p:spPr>
        <p:txBody>
          <a:bodyPr lIns="0" tIns="0" bIns="108000" anchor="ctr">
            <a:noAutofit/>
          </a:bodyPr>
          <a:lstStyle>
            <a:lvl1pPr algn="ctr">
              <a:lnSpc>
                <a:spcPct val="90000"/>
              </a:lnSpc>
              <a:spcBef>
                <a:spcPts val="0"/>
              </a:spcBef>
              <a:spcAft>
                <a:spcPts val="100"/>
              </a:spcAft>
              <a:defRPr sz="1200" b="0" i="0" spc="10" baseline="0">
                <a:solidFill>
                  <a:schemeClr val="tx1"/>
                </a:solidFill>
                <a:latin typeface="IBM Plex Sans ExtraLight" panose="020B0303050203000203" pitchFamily="34" charset="0"/>
              </a:defRPr>
            </a:lvl1pPr>
          </a:lstStyle>
          <a:p>
            <a:pPr lvl="0"/>
            <a:r>
              <a:rPr lang="en-US"/>
              <a:t>Click to  add role</a:t>
            </a:r>
            <a:br>
              <a:rPr lang="en-US"/>
            </a:br>
            <a:r>
              <a:rPr lang="en-US"/>
              <a:t>or title</a:t>
            </a:r>
          </a:p>
        </p:txBody>
      </p:sp>
      <p:sp>
        <p:nvSpPr>
          <p:cNvPr id="95" name="Text Placeholder 53">
            <a:extLst>
              <a:ext uri="{FF2B5EF4-FFF2-40B4-BE49-F238E27FC236}">
                <a16:creationId xmlns:a16="http://schemas.microsoft.com/office/drawing/2014/main" id="{FD54AC4C-B9D4-5A4B-AF6D-3104EBA2D016}"/>
              </a:ext>
            </a:extLst>
          </p:cNvPr>
          <p:cNvSpPr>
            <a:spLocks noGrp="1"/>
          </p:cNvSpPr>
          <p:nvPr>
            <p:ph type="body" sz="quarter" idx="47" hasCustomPrompt="1"/>
          </p:nvPr>
        </p:nvSpPr>
        <p:spPr>
          <a:xfrm>
            <a:off x="8174950" y="3296645"/>
            <a:ext cx="1567635" cy="478256"/>
          </a:xfrm>
          <a:prstGeom prst="callout1">
            <a:avLst>
              <a:gd name="adj1" fmla="val 101582"/>
              <a:gd name="adj2" fmla="val 245"/>
              <a:gd name="adj3" fmla="val 102134"/>
              <a:gd name="adj4" fmla="val 99664"/>
            </a:avLst>
          </a:prstGeom>
          <a:ln>
            <a:solidFill>
              <a:schemeClr val="bg2">
                <a:lumMod val="90000"/>
              </a:schemeClr>
            </a:solidFill>
          </a:ln>
        </p:spPr>
        <p:txBody>
          <a:bodyPr lIns="0" tIns="0" bIns="108000" anchor="ctr">
            <a:noAutofit/>
          </a:bodyPr>
          <a:lstStyle>
            <a:lvl1pPr algn="ctr">
              <a:lnSpc>
                <a:spcPct val="90000"/>
              </a:lnSpc>
              <a:spcBef>
                <a:spcPts val="0"/>
              </a:spcBef>
              <a:spcAft>
                <a:spcPts val="100"/>
              </a:spcAft>
              <a:defRPr sz="1200" b="0" i="0" spc="10" baseline="0">
                <a:solidFill>
                  <a:schemeClr val="tx1"/>
                </a:solidFill>
                <a:latin typeface="IBM Plex Sans ExtraLight" panose="020B0303050203000203" pitchFamily="34" charset="0"/>
              </a:defRPr>
            </a:lvl1pPr>
          </a:lstStyle>
          <a:p>
            <a:pPr lvl="0"/>
            <a:r>
              <a:rPr lang="en-US"/>
              <a:t>Click to  add role</a:t>
            </a:r>
            <a:br>
              <a:rPr lang="en-US"/>
            </a:br>
            <a:r>
              <a:rPr lang="en-US"/>
              <a:t>or title</a:t>
            </a:r>
          </a:p>
        </p:txBody>
      </p:sp>
      <p:sp>
        <p:nvSpPr>
          <p:cNvPr id="96" name="Text Placeholder 53">
            <a:extLst>
              <a:ext uri="{FF2B5EF4-FFF2-40B4-BE49-F238E27FC236}">
                <a16:creationId xmlns:a16="http://schemas.microsoft.com/office/drawing/2014/main" id="{E0DB9001-F12D-074A-9638-8D44C4BDD832}"/>
              </a:ext>
            </a:extLst>
          </p:cNvPr>
          <p:cNvSpPr>
            <a:spLocks noGrp="1"/>
          </p:cNvSpPr>
          <p:nvPr>
            <p:ph type="body" sz="quarter" idx="48" hasCustomPrompt="1"/>
          </p:nvPr>
        </p:nvSpPr>
        <p:spPr>
          <a:xfrm>
            <a:off x="10090150" y="3296645"/>
            <a:ext cx="1567635" cy="478256"/>
          </a:xfrm>
          <a:prstGeom prst="callout1">
            <a:avLst>
              <a:gd name="adj1" fmla="val 101582"/>
              <a:gd name="adj2" fmla="val 245"/>
              <a:gd name="adj3" fmla="val 102134"/>
              <a:gd name="adj4" fmla="val 99664"/>
            </a:avLst>
          </a:prstGeom>
          <a:ln>
            <a:solidFill>
              <a:schemeClr val="bg2">
                <a:lumMod val="90000"/>
              </a:schemeClr>
            </a:solidFill>
          </a:ln>
        </p:spPr>
        <p:txBody>
          <a:bodyPr lIns="0" tIns="0" bIns="108000" anchor="ctr">
            <a:noAutofit/>
          </a:bodyPr>
          <a:lstStyle>
            <a:lvl1pPr algn="ctr">
              <a:lnSpc>
                <a:spcPct val="90000"/>
              </a:lnSpc>
              <a:spcBef>
                <a:spcPts val="0"/>
              </a:spcBef>
              <a:spcAft>
                <a:spcPts val="100"/>
              </a:spcAft>
              <a:defRPr sz="1200" b="0" i="0" spc="10" baseline="0">
                <a:solidFill>
                  <a:schemeClr val="tx1"/>
                </a:solidFill>
                <a:latin typeface="IBM Plex Sans ExtraLight" panose="020B0303050203000203" pitchFamily="34" charset="0"/>
              </a:defRPr>
            </a:lvl1pPr>
          </a:lstStyle>
          <a:p>
            <a:pPr lvl="0"/>
            <a:r>
              <a:rPr lang="en-US"/>
              <a:t>Click to  add role</a:t>
            </a:r>
            <a:br>
              <a:rPr lang="en-US"/>
            </a:br>
            <a:r>
              <a:rPr lang="en-US"/>
              <a:t>or title</a:t>
            </a:r>
          </a:p>
        </p:txBody>
      </p:sp>
      <p:grpSp>
        <p:nvGrpSpPr>
          <p:cNvPr id="97" name="Group 96">
            <a:extLst>
              <a:ext uri="{FF2B5EF4-FFF2-40B4-BE49-F238E27FC236}">
                <a16:creationId xmlns:a16="http://schemas.microsoft.com/office/drawing/2014/main" id="{E4A02773-01CC-D64B-B9AC-A6930FCF84E4}"/>
              </a:ext>
            </a:extLst>
          </p:cNvPr>
          <p:cNvGrpSpPr/>
          <p:nvPr userDrawn="1"/>
        </p:nvGrpSpPr>
        <p:grpSpPr>
          <a:xfrm>
            <a:off x="12065000" y="-254000"/>
            <a:ext cx="2405602" cy="3262377"/>
            <a:chOff x="12065000" y="-254000"/>
            <a:chExt cx="2405602" cy="3262377"/>
          </a:xfrm>
        </p:grpSpPr>
        <p:sp>
          <p:nvSpPr>
            <p:cNvPr id="98" name="Rectangle 97">
              <a:extLst>
                <a:ext uri="{FF2B5EF4-FFF2-40B4-BE49-F238E27FC236}">
                  <a16:creationId xmlns:a16="http://schemas.microsoft.com/office/drawing/2014/main" id="{0BE2975E-BFCC-B04B-A3C4-22F8CC4D73C5}"/>
                </a:ext>
              </a:extLst>
            </p:cNvPr>
            <p:cNvSpPr/>
            <p:nvPr userDrawn="1"/>
          </p:nvSpPr>
          <p:spPr>
            <a:xfrm>
              <a:off x="12236449" y="199077"/>
              <a:ext cx="2000251" cy="28093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9" name="Rectangle 98">
              <a:extLst>
                <a:ext uri="{FF2B5EF4-FFF2-40B4-BE49-F238E27FC236}">
                  <a16:creationId xmlns:a16="http://schemas.microsoft.com/office/drawing/2014/main" id="{3F7EEFE5-0536-EB4D-82E7-7499D4C1B436}"/>
                </a:ext>
              </a:extLst>
            </p:cNvPr>
            <p:cNvSpPr/>
            <p:nvPr userDrawn="1"/>
          </p:nvSpPr>
          <p:spPr>
            <a:xfrm>
              <a:off x="12236449" y="-254000"/>
              <a:ext cx="2000251" cy="4906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0" name="Right Triangle 99">
              <a:extLst>
                <a:ext uri="{FF2B5EF4-FFF2-40B4-BE49-F238E27FC236}">
                  <a16:creationId xmlns:a16="http://schemas.microsoft.com/office/drawing/2014/main" id="{BB6A6CD0-31A2-E24E-BCBE-5527273729D7}"/>
                </a:ext>
              </a:extLst>
            </p:cNvPr>
            <p:cNvSpPr/>
            <p:nvPr userDrawn="1"/>
          </p:nvSpPr>
          <p:spPr>
            <a:xfrm flipH="1">
              <a:off x="12065000" y="-254000"/>
              <a:ext cx="174111" cy="216371"/>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1" name="TextBox 100">
              <a:extLst>
                <a:ext uri="{FF2B5EF4-FFF2-40B4-BE49-F238E27FC236}">
                  <a16:creationId xmlns:a16="http://schemas.microsoft.com/office/drawing/2014/main" id="{5153E950-D6F3-FC47-A9A1-E573C11C3EB0}"/>
                </a:ext>
              </a:extLst>
            </p:cNvPr>
            <p:cNvSpPr txBox="1"/>
            <p:nvPr userDrawn="1"/>
          </p:nvSpPr>
          <p:spPr>
            <a:xfrm>
              <a:off x="12466110" y="-163571"/>
              <a:ext cx="1211790" cy="307777"/>
            </a:xfrm>
            <a:prstGeom prst="rect">
              <a:avLst/>
            </a:prstGeom>
            <a:noFill/>
          </p:spPr>
          <p:txBody>
            <a:bodyPr wrap="square" rtlCol="0">
              <a:spAutoFit/>
            </a:bodyPr>
            <a:lstStyle/>
            <a:p>
              <a:r>
                <a:rPr lang="en-US" sz="1400" b="0" i="0">
                  <a:solidFill>
                    <a:schemeClr val="bg1"/>
                  </a:solidFill>
                  <a:latin typeface="IBM Plex Sans Medium" panose="020B0503050203000203" pitchFamily="34" charset="0"/>
                  <a:ea typeface="Roboto" charset="0"/>
                  <a:cs typeface="Roboto" charset="0"/>
                </a:rPr>
                <a:t>SLIDE</a:t>
              </a:r>
              <a:r>
                <a:rPr lang="en-US" sz="1400" b="0" i="0" baseline="0">
                  <a:solidFill>
                    <a:schemeClr val="bg1"/>
                  </a:solidFill>
                  <a:latin typeface="IBM Plex Sans Medium" panose="020B0503050203000203" pitchFamily="34" charset="0"/>
                  <a:ea typeface="Roboto" charset="0"/>
                  <a:cs typeface="Roboto" charset="0"/>
                </a:rPr>
                <a:t> TIPS</a:t>
              </a:r>
              <a:endParaRPr lang="en-US" sz="1400" b="0" i="0">
                <a:solidFill>
                  <a:schemeClr val="bg1"/>
                </a:solidFill>
                <a:latin typeface="IBM Plex Sans Medium" panose="020B0503050203000203" pitchFamily="34" charset="0"/>
                <a:ea typeface="Roboto" charset="0"/>
                <a:cs typeface="Roboto" charset="0"/>
              </a:endParaRPr>
            </a:p>
          </p:txBody>
        </p:sp>
        <p:sp>
          <p:nvSpPr>
            <p:cNvPr id="102" name="TextBox 101">
              <a:extLst>
                <a:ext uri="{FF2B5EF4-FFF2-40B4-BE49-F238E27FC236}">
                  <a16:creationId xmlns:a16="http://schemas.microsoft.com/office/drawing/2014/main" id="{C3BE3E69-AD14-A24B-96EF-714EA6F1A7B7}"/>
                </a:ext>
              </a:extLst>
            </p:cNvPr>
            <p:cNvSpPr txBox="1"/>
            <p:nvPr userDrawn="1"/>
          </p:nvSpPr>
          <p:spPr>
            <a:xfrm>
              <a:off x="12318220" y="429245"/>
              <a:ext cx="1796791" cy="2443633"/>
            </a:xfrm>
            <a:prstGeom prst="rect">
              <a:avLst/>
            </a:prstGeom>
            <a:noFill/>
          </p:spPr>
          <p:txBody>
            <a:bodyPr wrap="square" rtlCol="0">
              <a:noAutofit/>
            </a:bodyPr>
            <a:lstStyle/>
            <a:p>
              <a:pPr marL="96838" indent="-96838">
                <a:spcAft>
                  <a:spcPts val="600"/>
                </a:spcAft>
                <a:buClr>
                  <a:schemeClr val="accent1"/>
                </a:buClr>
                <a:buFont typeface="Wingdings" charset="2"/>
                <a:buChar char="§"/>
              </a:pPr>
              <a:r>
                <a:rPr lang="en-US" sz="900" b="0" i="0">
                  <a:solidFill>
                    <a:schemeClr val="tx1">
                      <a:lumMod val="75000"/>
                      <a:lumOff val="25000"/>
                    </a:schemeClr>
                  </a:solidFill>
                  <a:latin typeface="IBM Plex Sans" panose="020B0503050203000203" pitchFamily="34" charset="77"/>
                  <a:ea typeface="Roboto" charset="0"/>
                  <a:cs typeface="Roboto" charset="0"/>
                </a:rPr>
                <a:t>To add a photo, drag a photo onto the slide or click the icon in the placeholder to browse for your image. Images will fill left to right. </a:t>
              </a:r>
            </a:p>
            <a:p>
              <a:pPr marL="96838" indent="-96838">
                <a:spcAft>
                  <a:spcPts val="600"/>
                </a:spcAft>
                <a:buClr>
                  <a:schemeClr val="accent1"/>
                </a:buClr>
                <a:buFont typeface="Wingdings" charset="2"/>
                <a:buChar char="§"/>
              </a:pPr>
              <a:r>
                <a:rPr lang="en-US" sz="900" b="0" i="0">
                  <a:solidFill>
                    <a:schemeClr val="tx1">
                      <a:lumMod val="75000"/>
                      <a:lumOff val="25000"/>
                    </a:schemeClr>
                  </a:solidFill>
                  <a:latin typeface="IBM Plex Sans" panose="020B0503050203000203" pitchFamily="34" charset="77"/>
                  <a:ea typeface="Roboto" charset="0"/>
                  <a:cs typeface="Roboto" charset="0"/>
                </a:rPr>
                <a:t>Cropping the image:</a:t>
              </a:r>
              <a:br>
                <a:rPr lang="en-US" sz="900" b="0" i="0">
                  <a:solidFill>
                    <a:schemeClr val="tx1">
                      <a:lumMod val="75000"/>
                      <a:lumOff val="25000"/>
                    </a:schemeClr>
                  </a:solidFill>
                  <a:latin typeface="IBM Plex Sans" panose="020B0503050203000203" pitchFamily="34" charset="77"/>
                  <a:ea typeface="Roboto" charset="0"/>
                  <a:cs typeface="Roboto" charset="0"/>
                </a:rPr>
              </a:br>
              <a:r>
                <a:rPr lang="en-US" sz="900" b="0" i="0">
                  <a:solidFill>
                    <a:schemeClr val="tx1">
                      <a:lumMod val="75000"/>
                      <a:lumOff val="25000"/>
                    </a:schemeClr>
                  </a:solidFill>
                  <a:latin typeface="IBM Plex Sans" panose="020B0503050203000203" pitchFamily="34" charset="77"/>
                  <a:ea typeface="Roboto" charset="0"/>
                  <a:cs typeface="Roboto" charset="0"/>
                </a:rPr>
                <a:t>Right-click on the image. Choose ‘Crop’ from the</a:t>
              </a:r>
              <a:br>
                <a:rPr lang="en-US" sz="900" b="0" i="0">
                  <a:solidFill>
                    <a:schemeClr val="tx1">
                      <a:lumMod val="75000"/>
                      <a:lumOff val="25000"/>
                    </a:schemeClr>
                  </a:solidFill>
                  <a:latin typeface="IBM Plex Sans" panose="020B0503050203000203" pitchFamily="34" charset="77"/>
                  <a:ea typeface="Roboto" charset="0"/>
                  <a:cs typeface="Roboto" charset="0"/>
                </a:rPr>
              </a:br>
              <a:r>
                <a:rPr lang="en-US" sz="900" b="0" i="0">
                  <a:solidFill>
                    <a:schemeClr val="tx1">
                      <a:lumMod val="75000"/>
                      <a:lumOff val="25000"/>
                    </a:schemeClr>
                  </a:solidFill>
                  <a:latin typeface="IBM Plex Sans" panose="020B0503050203000203" pitchFamily="34" charset="77"/>
                  <a:ea typeface="Roboto" charset="0"/>
                  <a:cs typeface="Roboto" charset="0"/>
                </a:rPr>
                <a:t>menu. Adjust the size &amp; position to your preference. Press ‘esc’ or click outside image area to exit</a:t>
              </a:r>
              <a:br>
                <a:rPr lang="en-US" sz="900" b="0" i="0">
                  <a:solidFill>
                    <a:schemeClr val="tx1">
                      <a:lumMod val="75000"/>
                      <a:lumOff val="25000"/>
                    </a:schemeClr>
                  </a:solidFill>
                  <a:latin typeface="IBM Plex Sans" panose="020B0503050203000203" pitchFamily="34" charset="77"/>
                  <a:ea typeface="Roboto" charset="0"/>
                  <a:cs typeface="Roboto" charset="0"/>
                </a:rPr>
              </a:br>
              <a:r>
                <a:rPr lang="en-US" sz="900" b="0" i="0">
                  <a:solidFill>
                    <a:schemeClr val="tx1">
                      <a:lumMod val="75000"/>
                      <a:lumOff val="25000"/>
                    </a:schemeClr>
                  </a:solidFill>
                  <a:latin typeface="IBM Plex Sans" panose="020B0503050203000203" pitchFamily="34" charset="77"/>
                  <a:ea typeface="Roboto" charset="0"/>
                  <a:cs typeface="Roboto" charset="0"/>
                </a:rPr>
                <a:t>cropping mode.</a:t>
              </a:r>
            </a:p>
            <a:p>
              <a:pPr marL="96838" indent="-96838">
                <a:spcAft>
                  <a:spcPts val="600"/>
                </a:spcAft>
                <a:buClr>
                  <a:schemeClr val="accent1"/>
                </a:buClr>
                <a:buFont typeface="Wingdings" charset="2"/>
                <a:buChar char="§"/>
              </a:pPr>
              <a:r>
                <a:rPr lang="en-US" sz="900" b="0" i="0">
                  <a:solidFill>
                    <a:schemeClr val="tx1">
                      <a:lumMod val="75000"/>
                      <a:lumOff val="25000"/>
                    </a:schemeClr>
                  </a:solidFill>
                  <a:latin typeface="IBM Plex Sans" panose="020B0503050203000203" pitchFamily="34" charset="77"/>
                  <a:ea typeface="Roboto" charset="0"/>
                  <a:cs typeface="Roboto" charset="0"/>
                </a:rPr>
                <a:t>If your image doesn’t fully fill the box:</a:t>
              </a:r>
              <a:br>
                <a:rPr lang="en-US" sz="900" b="0" i="0">
                  <a:solidFill>
                    <a:schemeClr val="tx1">
                      <a:lumMod val="75000"/>
                      <a:lumOff val="25000"/>
                    </a:schemeClr>
                  </a:solidFill>
                  <a:latin typeface="IBM Plex Sans" panose="020B0503050203000203" pitchFamily="34" charset="77"/>
                  <a:ea typeface="Roboto" charset="0"/>
                  <a:cs typeface="Roboto" charset="0"/>
                </a:rPr>
              </a:br>
              <a:r>
                <a:rPr lang="en-US" sz="900" b="0" i="0">
                  <a:solidFill>
                    <a:schemeClr val="tx1">
                      <a:lumMod val="75000"/>
                      <a:lumOff val="25000"/>
                    </a:schemeClr>
                  </a:solidFill>
                  <a:latin typeface="IBM Plex Sans" panose="020B0503050203000203" pitchFamily="34" charset="77"/>
                  <a:ea typeface="Roboto" charset="0"/>
                  <a:cs typeface="Roboto" charset="0"/>
                </a:rPr>
                <a:t>Click the arrow beside ‘Crop’</a:t>
              </a:r>
              <a:br>
                <a:rPr lang="en-US" sz="900" b="0" i="0">
                  <a:solidFill>
                    <a:schemeClr val="tx1">
                      <a:lumMod val="75000"/>
                      <a:lumOff val="25000"/>
                    </a:schemeClr>
                  </a:solidFill>
                  <a:latin typeface="IBM Plex Sans" panose="020B0503050203000203" pitchFamily="34" charset="77"/>
                  <a:ea typeface="Roboto" charset="0"/>
                  <a:cs typeface="Roboto" charset="0"/>
                </a:rPr>
              </a:br>
              <a:r>
                <a:rPr lang="en-US" sz="900" b="0" i="0">
                  <a:solidFill>
                    <a:schemeClr val="tx1">
                      <a:lumMod val="75000"/>
                      <a:lumOff val="25000"/>
                    </a:schemeClr>
                  </a:solidFill>
                  <a:latin typeface="IBM Plex Sans" panose="020B0503050203000203" pitchFamily="34" charset="77"/>
                  <a:ea typeface="Roboto" charset="0"/>
                  <a:cs typeface="Roboto" charset="0"/>
                </a:rPr>
                <a:t>Select ‘Fill’</a:t>
              </a:r>
            </a:p>
          </p:txBody>
        </p:sp>
        <p:pic>
          <p:nvPicPr>
            <p:cNvPr id="103" name="Picture 102">
              <a:extLst>
                <a:ext uri="{FF2B5EF4-FFF2-40B4-BE49-F238E27FC236}">
                  <a16:creationId xmlns:a16="http://schemas.microsoft.com/office/drawing/2014/main" id="{630612A7-4561-2D4C-AFC7-1C44F6A7E51C}"/>
                </a:ext>
              </a:extLst>
            </p:cNvPr>
            <p:cNvPicPr>
              <a:picLocks noChangeAspect="1"/>
            </p:cNvPicPr>
            <p:nvPr userDrawn="1"/>
          </p:nvPicPr>
          <p:blipFill rotWithShape="1">
            <a:blip r:embed="rId2"/>
            <a:srcRect l="33684" t="12097" r="43371" b="20368"/>
            <a:stretch/>
          </p:blipFill>
          <p:spPr>
            <a:xfrm>
              <a:off x="14061142" y="1344710"/>
              <a:ext cx="228679" cy="356879"/>
            </a:xfrm>
            <a:prstGeom prst="rect">
              <a:avLst/>
            </a:prstGeom>
            <a:ln w="19050">
              <a:solidFill>
                <a:schemeClr val="accent3">
                  <a:lumMod val="60000"/>
                  <a:lumOff val="40000"/>
                </a:schemeClr>
              </a:solidFill>
            </a:ln>
          </p:spPr>
        </p:pic>
        <p:pic>
          <p:nvPicPr>
            <p:cNvPr id="104" name="Picture 103">
              <a:extLst>
                <a:ext uri="{FF2B5EF4-FFF2-40B4-BE49-F238E27FC236}">
                  <a16:creationId xmlns:a16="http://schemas.microsoft.com/office/drawing/2014/main" id="{841B8593-D052-6248-AAD7-A60142A45382}"/>
                </a:ext>
              </a:extLst>
            </p:cNvPr>
            <p:cNvPicPr>
              <a:picLocks noChangeAspect="1"/>
            </p:cNvPicPr>
            <p:nvPr userDrawn="1"/>
          </p:nvPicPr>
          <p:blipFill rotWithShape="1">
            <a:blip r:embed="rId3"/>
            <a:srcRect l="9626" t="9096" r="59420" b="9075"/>
            <a:stretch/>
          </p:blipFill>
          <p:spPr>
            <a:xfrm>
              <a:off x="14047433" y="2596811"/>
              <a:ext cx="423169" cy="320454"/>
            </a:xfrm>
            <a:prstGeom prst="rect">
              <a:avLst/>
            </a:prstGeom>
            <a:ln w="19050">
              <a:solidFill>
                <a:schemeClr val="accent3">
                  <a:lumMod val="60000"/>
                  <a:lumOff val="40000"/>
                </a:schemeClr>
              </a:solidFill>
            </a:ln>
          </p:spPr>
        </p:pic>
      </p:grpSp>
      <p:sp>
        <p:nvSpPr>
          <p:cNvPr id="82" name="Title 1">
            <a:extLst>
              <a:ext uri="{FF2B5EF4-FFF2-40B4-BE49-F238E27FC236}">
                <a16:creationId xmlns:a16="http://schemas.microsoft.com/office/drawing/2014/main" id="{6E2A8AFB-F209-8C42-ACBB-8E2C934266B5}"/>
              </a:ext>
            </a:extLst>
          </p:cNvPr>
          <p:cNvSpPr>
            <a:spLocks noGrp="1"/>
          </p:cNvSpPr>
          <p:nvPr>
            <p:ph type="title"/>
          </p:nvPr>
        </p:nvSpPr>
        <p:spPr>
          <a:xfrm>
            <a:off x="518859" y="225425"/>
            <a:ext cx="11161240" cy="720000"/>
          </a:xfrm>
        </p:spPr>
        <p:txBody>
          <a:bodyPr/>
          <a:lstStyle>
            <a:lvl1pPr>
              <a:defRPr b="1" i="0">
                <a:latin typeface="IBM Plex Sans SemiBold" panose="020B0503050203000203" pitchFamily="34" charset="0"/>
              </a:defRPr>
            </a:lvl1pPr>
          </a:lstStyle>
          <a:p>
            <a:r>
              <a:rPr lang="en-US"/>
              <a:t>Click to edit Master title style</a:t>
            </a:r>
          </a:p>
        </p:txBody>
      </p:sp>
      <p:grpSp>
        <p:nvGrpSpPr>
          <p:cNvPr id="86" name="Group 85">
            <a:extLst>
              <a:ext uri="{FF2B5EF4-FFF2-40B4-BE49-F238E27FC236}">
                <a16:creationId xmlns:a16="http://schemas.microsoft.com/office/drawing/2014/main" id="{84AECDF4-070C-B84E-B79D-44DA0BB4C134}"/>
              </a:ext>
            </a:extLst>
          </p:cNvPr>
          <p:cNvGrpSpPr/>
          <p:nvPr userDrawn="1"/>
        </p:nvGrpSpPr>
        <p:grpSpPr>
          <a:xfrm>
            <a:off x="12192000" y="-947342"/>
            <a:ext cx="2427514" cy="605550"/>
            <a:chOff x="12192000" y="-947342"/>
            <a:chExt cx="2427514" cy="605550"/>
          </a:xfrm>
        </p:grpSpPr>
        <p:sp>
          <p:nvSpPr>
            <p:cNvPr id="87" name="TextBox 86">
              <a:extLst>
                <a:ext uri="{FF2B5EF4-FFF2-40B4-BE49-F238E27FC236}">
                  <a16:creationId xmlns:a16="http://schemas.microsoft.com/office/drawing/2014/main" id="{AB3F16A9-707D-084E-B842-A7BF1754DC4B}"/>
                </a:ext>
              </a:extLst>
            </p:cNvPr>
            <p:cNvSpPr txBox="1"/>
            <p:nvPr userDrawn="1"/>
          </p:nvSpPr>
          <p:spPr>
            <a:xfrm>
              <a:off x="12192000" y="-947342"/>
              <a:ext cx="2144486" cy="605550"/>
            </a:xfrm>
            <a:prstGeom prst="rect">
              <a:avLst/>
            </a:prstGeom>
            <a:noFill/>
          </p:spPr>
          <p:txBody>
            <a:bodyPr wrap="square" rtlCol="0">
              <a:spAutoFit/>
            </a:bodyPr>
            <a:lstStyle/>
            <a:p>
              <a:pPr>
                <a:lnSpc>
                  <a:spcPct val="90000"/>
                </a:lnSpc>
                <a:spcAft>
                  <a:spcPts val="200"/>
                </a:spcAft>
              </a:pPr>
              <a:r>
                <a:rPr lang="en-US" sz="1000" b="0" i="0">
                  <a:solidFill>
                    <a:schemeClr val="tx1"/>
                  </a:solidFill>
                  <a:latin typeface="IBM Plex Sans Medium" panose="020B0503050203000203" pitchFamily="34" charset="0"/>
                  <a:ea typeface="Roboto" charset="0"/>
                  <a:cs typeface="Roboto" charset="0"/>
                </a:rPr>
                <a:t>To remove slide tips,</a:t>
              </a:r>
            </a:p>
            <a:p>
              <a:pPr>
                <a:lnSpc>
                  <a:spcPct val="90000"/>
                </a:lnSpc>
                <a:spcAft>
                  <a:spcPts val="400"/>
                </a:spcAft>
              </a:pPr>
              <a:r>
                <a:rPr lang="en-US" sz="1000" b="0" i="0">
                  <a:solidFill>
                    <a:schemeClr val="tx1"/>
                  </a:solidFill>
                  <a:latin typeface="IBM Plex Sans Medium" panose="020B0503050203000203" pitchFamily="34" charset="0"/>
                  <a:ea typeface="Roboto" charset="0"/>
                  <a:cs typeface="Roboto" charset="0"/>
                </a:rPr>
                <a:t>click View &gt; Slide Master.</a:t>
              </a:r>
            </a:p>
            <a:p>
              <a:pPr>
                <a:lnSpc>
                  <a:spcPct val="90000"/>
                </a:lnSpc>
                <a:spcAft>
                  <a:spcPts val="200"/>
                </a:spcAft>
              </a:pPr>
              <a:r>
                <a:rPr lang="en-US" sz="1000" b="0" i="0">
                  <a:solidFill>
                    <a:schemeClr val="tx1"/>
                  </a:solidFill>
                  <a:latin typeface="IBM Plex Sans Medium" panose="020B0503050203000203" pitchFamily="34" charset="0"/>
                  <a:ea typeface="Roboto" charset="0"/>
                  <a:cs typeface="Roboto" charset="0"/>
                </a:rPr>
                <a:t>After removing, click ‘X’ to exit.  </a:t>
              </a:r>
            </a:p>
          </p:txBody>
        </p:sp>
        <p:pic>
          <p:nvPicPr>
            <p:cNvPr id="88" name="Picture 87">
              <a:extLst>
                <a:ext uri="{FF2B5EF4-FFF2-40B4-BE49-F238E27FC236}">
                  <a16:creationId xmlns:a16="http://schemas.microsoft.com/office/drawing/2014/main" id="{9BDB8535-F2F4-174C-A07C-97E7AB7C25B5}"/>
                </a:ext>
              </a:extLst>
            </p:cNvPr>
            <p:cNvPicPr>
              <a:picLocks noChangeAspect="1"/>
            </p:cNvPicPr>
            <p:nvPr userDrawn="1"/>
          </p:nvPicPr>
          <p:blipFill>
            <a:blip r:embed="rId4"/>
            <a:stretch>
              <a:fillRect/>
            </a:stretch>
          </p:blipFill>
          <p:spPr>
            <a:xfrm>
              <a:off x="14291128" y="-853006"/>
              <a:ext cx="328386" cy="446605"/>
            </a:xfrm>
            <a:prstGeom prst="rect">
              <a:avLst/>
            </a:prstGeom>
            <a:ln>
              <a:solidFill>
                <a:schemeClr val="accent6"/>
              </a:solidFill>
            </a:ln>
          </p:spPr>
        </p:pic>
      </p:grpSp>
      <p:grpSp>
        <p:nvGrpSpPr>
          <p:cNvPr id="90" name="Group 89">
            <a:extLst>
              <a:ext uri="{FF2B5EF4-FFF2-40B4-BE49-F238E27FC236}">
                <a16:creationId xmlns:a16="http://schemas.microsoft.com/office/drawing/2014/main" id="{74045F6F-13D9-5A4A-985C-1AD4041F4933}"/>
              </a:ext>
            </a:extLst>
          </p:cNvPr>
          <p:cNvGrpSpPr/>
          <p:nvPr userDrawn="1"/>
        </p:nvGrpSpPr>
        <p:grpSpPr>
          <a:xfrm>
            <a:off x="12236449" y="3186320"/>
            <a:ext cx="2000251" cy="2958448"/>
            <a:chOff x="12236449" y="3360056"/>
            <a:chExt cx="2000251" cy="2958448"/>
          </a:xfrm>
        </p:grpSpPr>
        <p:sp>
          <p:nvSpPr>
            <p:cNvPr id="105" name="Rectangle 104">
              <a:extLst>
                <a:ext uri="{FF2B5EF4-FFF2-40B4-BE49-F238E27FC236}">
                  <a16:creationId xmlns:a16="http://schemas.microsoft.com/office/drawing/2014/main" id="{4D869570-1F20-284F-BBA2-1FD290A0F228}"/>
                </a:ext>
              </a:extLst>
            </p:cNvPr>
            <p:cNvSpPr/>
            <p:nvPr userDrawn="1"/>
          </p:nvSpPr>
          <p:spPr>
            <a:xfrm>
              <a:off x="12236449" y="3813133"/>
              <a:ext cx="2000251" cy="250537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6" name="Rectangle 105">
              <a:extLst>
                <a:ext uri="{FF2B5EF4-FFF2-40B4-BE49-F238E27FC236}">
                  <a16:creationId xmlns:a16="http://schemas.microsoft.com/office/drawing/2014/main" id="{A458544E-BC44-BD44-874C-3C06A06FC58D}"/>
                </a:ext>
              </a:extLst>
            </p:cNvPr>
            <p:cNvSpPr/>
            <p:nvPr userDrawn="1"/>
          </p:nvSpPr>
          <p:spPr>
            <a:xfrm>
              <a:off x="12236449" y="3360056"/>
              <a:ext cx="2000251" cy="5914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7" name="TextBox 106">
              <a:extLst>
                <a:ext uri="{FF2B5EF4-FFF2-40B4-BE49-F238E27FC236}">
                  <a16:creationId xmlns:a16="http://schemas.microsoft.com/office/drawing/2014/main" id="{DCF4D731-4A70-B64D-BF46-3FFED79DB712}"/>
                </a:ext>
              </a:extLst>
            </p:cNvPr>
            <p:cNvSpPr txBox="1"/>
            <p:nvPr userDrawn="1"/>
          </p:nvSpPr>
          <p:spPr>
            <a:xfrm>
              <a:off x="12466109" y="3417829"/>
              <a:ext cx="1663547" cy="523220"/>
            </a:xfrm>
            <a:prstGeom prst="rect">
              <a:avLst/>
            </a:prstGeom>
            <a:noFill/>
          </p:spPr>
          <p:txBody>
            <a:bodyPr wrap="square" rtlCol="0">
              <a:spAutoFit/>
            </a:bodyPr>
            <a:lstStyle/>
            <a:p>
              <a:r>
                <a:rPr lang="en-US" sz="1400" b="0" i="0">
                  <a:solidFill>
                    <a:schemeClr val="bg1"/>
                  </a:solidFill>
                  <a:latin typeface="IBM Plex Sans Medium" panose="020B0503050203000203" pitchFamily="34" charset="0"/>
                  <a:ea typeface="Roboto" charset="0"/>
                  <a:cs typeface="Roboto" charset="0"/>
                </a:rPr>
                <a:t>HEADSHOTS: CROPPING</a:t>
              </a:r>
              <a:r>
                <a:rPr lang="en-US" sz="1400" b="0" i="0" baseline="0">
                  <a:solidFill>
                    <a:schemeClr val="bg1"/>
                  </a:solidFill>
                  <a:latin typeface="IBM Plex Sans Medium" panose="020B0503050203000203" pitchFamily="34" charset="0"/>
                  <a:ea typeface="Roboto" charset="0"/>
                  <a:cs typeface="Roboto" charset="0"/>
                </a:rPr>
                <a:t> TIPS</a:t>
              </a:r>
              <a:endParaRPr lang="en-US" sz="1400" b="0" i="0">
                <a:solidFill>
                  <a:schemeClr val="bg1"/>
                </a:solidFill>
                <a:latin typeface="IBM Plex Sans Medium" panose="020B0503050203000203" pitchFamily="34" charset="0"/>
                <a:ea typeface="Roboto" charset="0"/>
                <a:cs typeface="Roboto" charset="0"/>
              </a:endParaRPr>
            </a:p>
          </p:txBody>
        </p:sp>
        <p:sp>
          <p:nvSpPr>
            <p:cNvPr id="108" name="TextBox 107">
              <a:extLst>
                <a:ext uri="{FF2B5EF4-FFF2-40B4-BE49-F238E27FC236}">
                  <a16:creationId xmlns:a16="http://schemas.microsoft.com/office/drawing/2014/main" id="{90C27151-A189-4243-9646-8C2B57D4EF41}"/>
                </a:ext>
              </a:extLst>
            </p:cNvPr>
            <p:cNvSpPr txBox="1"/>
            <p:nvPr userDrawn="1"/>
          </p:nvSpPr>
          <p:spPr>
            <a:xfrm>
              <a:off x="12318220" y="4096342"/>
              <a:ext cx="1693055" cy="1024298"/>
            </a:xfrm>
            <a:prstGeom prst="rect">
              <a:avLst/>
            </a:prstGeom>
            <a:noFill/>
          </p:spPr>
          <p:txBody>
            <a:bodyPr wrap="square" rtlCol="0">
              <a:noAutofit/>
            </a:bodyPr>
            <a:lstStyle/>
            <a:p>
              <a:pPr marL="96838" indent="-96838">
                <a:spcAft>
                  <a:spcPts val="600"/>
                </a:spcAft>
                <a:buClr>
                  <a:schemeClr val="accent1"/>
                </a:buClr>
                <a:buFont typeface="Wingdings" charset="2"/>
                <a:buChar char="§"/>
              </a:pPr>
              <a:r>
                <a:rPr lang="en-US" sz="900" b="0" i="0">
                  <a:solidFill>
                    <a:schemeClr val="tx1">
                      <a:lumMod val="75000"/>
                      <a:lumOff val="25000"/>
                    </a:schemeClr>
                  </a:solidFill>
                  <a:latin typeface="IBM Plex Sans" panose="020B0503050203000203" pitchFamily="34" charset="77"/>
                  <a:ea typeface="Roboto" charset="0"/>
                  <a:cs typeface="Roboto" charset="0"/>
                </a:rPr>
                <a:t>When resizing headshots, maintain the same amount of white space around each person. If possible, align the top of each person’s head and adjust them to be the same size.</a:t>
              </a:r>
            </a:p>
          </p:txBody>
        </p:sp>
        <p:grpSp>
          <p:nvGrpSpPr>
            <p:cNvPr id="109" name="Group 108">
              <a:extLst>
                <a:ext uri="{FF2B5EF4-FFF2-40B4-BE49-F238E27FC236}">
                  <a16:creationId xmlns:a16="http://schemas.microsoft.com/office/drawing/2014/main" id="{5F918CD6-719D-1646-BE7C-9BBBB6D32A10}"/>
                </a:ext>
              </a:extLst>
            </p:cNvPr>
            <p:cNvGrpSpPr/>
            <p:nvPr userDrawn="1"/>
          </p:nvGrpSpPr>
          <p:grpSpPr>
            <a:xfrm>
              <a:off x="12455525" y="5714968"/>
              <a:ext cx="1597025" cy="438944"/>
              <a:chOff x="12455525" y="5733256"/>
              <a:chExt cx="1597025" cy="438944"/>
            </a:xfrm>
          </p:grpSpPr>
          <p:grpSp>
            <p:nvGrpSpPr>
              <p:cNvPr id="164" name="Group 163">
                <a:extLst>
                  <a:ext uri="{FF2B5EF4-FFF2-40B4-BE49-F238E27FC236}">
                    <a16:creationId xmlns:a16="http://schemas.microsoft.com/office/drawing/2014/main" id="{9DBE7EEF-8B94-644D-91F4-F0022B5CD894}"/>
                  </a:ext>
                </a:extLst>
              </p:cNvPr>
              <p:cNvGrpSpPr/>
              <p:nvPr userDrawn="1"/>
            </p:nvGrpSpPr>
            <p:grpSpPr>
              <a:xfrm>
                <a:off x="12518315" y="5792785"/>
                <a:ext cx="283285" cy="282575"/>
                <a:chOff x="12518315" y="5406742"/>
                <a:chExt cx="283285" cy="282575"/>
              </a:xfrm>
            </p:grpSpPr>
            <p:pic>
              <p:nvPicPr>
                <p:cNvPr id="176" name="Graphic 175">
                  <a:extLst>
                    <a:ext uri="{FF2B5EF4-FFF2-40B4-BE49-F238E27FC236}">
                      <a16:creationId xmlns:a16="http://schemas.microsoft.com/office/drawing/2014/main" id="{3E4697DC-66D7-6A4E-9F8B-011E764E88A5}"/>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l="28387" t="1" r="29379" b="62730"/>
                <a:stretch/>
              </p:blipFill>
              <p:spPr>
                <a:xfrm>
                  <a:off x="12518315" y="5439331"/>
                  <a:ext cx="283285" cy="249986"/>
                </a:xfrm>
                <a:prstGeom prst="rect">
                  <a:avLst/>
                </a:prstGeom>
              </p:spPr>
            </p:pic>
            <p:sp>
              <p:nvSpPr>
                <p:cNvPr id="177" name="Rectangle 176">
                  <a:extLst>
                    <a:ext uri="{FF2B5EF4-FFF2-40B4-BE49-F238E27FC236}">
                      <a16:creationId xmlns:a16="http://schemas.microsoft.com/office/drawing/2014/main" id="{0A432778-1DE6-B04E-9062-428FEF7B5F9C}"/>
                    </a:ext>
                  </a:extLst>
                </p:cNvPr>
                <p:cNvSpPr/>
                <p:nvPr userDrawn="1"/>
              </p:nvSpPr>
              <p:spPr>
                <a:xfrm>
                  <a:off x="12518670" y="5406742"/>
                  <a:ext cx="282575" cy="282575"/>
                </a:xfrm>
                <a:prstGeom prst="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5" name="Group 164">
                <a:extLst>
                  <a:ext uri="{FF2B5EF4-FFF2-40B4-BE49-F238E27FC236}">
                    <a16:creationId xmlns:a16="http://schemas.microsoft.com/office/drawing/2014/main" id="{74F450D2-C154-194D-8B30-6095B43726D0}"/>
                  </a:ext>
                </a:extLst>
              </p:cNvPr>
              <p:cNvGrpSpPr/>
              <p:nvPr userDrawn="1"/>
            </p:nvGrpSpPr>
            <p:grpSpPr>
              <a:xfrm>
                <a:off x="12872679" y="5792785"/>
                <a:ext cx="283285" cy="282575"/>
                <a:chOff x="12518315" y="5406742"/>
                <a:chExt cx="283285" cy="282575"/>
              </a:xfrm>
            </p:grpSpPr>
            <p:pic>
              <p:nvPicPr>
                <p:cNvPr id="174" name="Graphic 173">
                  <a:extLst>
                    <a:ext uri="{FF2B5EF4-FFF2-40B4-BE49-F238E27FC236}">
                      <a16:creationId xmlns:a16="http://schemas.microsoft.com/office/drawing/2014/main" id="{06743E87-CCDC-DC4F-9F4F-69BDD7972619}"/>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l="28387" t="1" r="29379" b="62730"/>
                <a:stretch/>
              </p:blipFill>
              <p:spPr>
                <a:xfrm>
                  <a:off x="12518315" y="5439331"/>
                  <a:ext cx="283285" cy="249986"/>
                </a:xfrm>
                <a:prstGeom prst="rect">
                  <a:avLst/>
                </a:prstGeom>
              </p:spPr>
            </p:pic>
            <p:sp>
              <p:nvSpPr>
                <p:cNvPr id="175" name="Rectangle 174">
                  <a:extLst>
                    <a:ext uri="{FF2B5EF4-FFF2-40B4-BE49-F238E27FC236}">
                      <a16:creationId xmlns:a16="http://schemas.microsoft.com/office/drawing/2014/main" id="{9A1FA1BD-3982-7947-85EA-C90055A14695}"/>
                    </a:ext>
                  </a:extLst>
                </p:cNvPr>
                <p:cNvSpPr/>
                <p:nvPr userDrawn="1"/>
              </p:nvSpPr>
              <p:spPr>
                <a:xfrm>
                  <a:off x="12518670" y="5406742"/>
                  <a:ext cx="282575" cy="282575"/>
                </a:xfrm>
                <a:prstGeom prst="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6" name="Group 165">
                <a:extLst>
                  <a:ext uri="{FF2B5EF4-FFF2-40B4-BE49-F238E27FC236}">
                    <a16:creationId xmlns:a16="http://schemas.microsoft.com/office/drawing/2014/main" id="{A27585DB-AA11-2C48-A075-28DAF0A85FAA}"/>
                  </a:ext>
                </a:extLst>
              </p:cNvPr>
              <p:cNvGrpSpPr/>
              <p:nvPr userDrawn="1"/>
            </p:nvGrpSpPr>
            <p:grpSpPr>
              <a:xfrm>
                <a:off x="13227043" y="5792785"/>
                <a:ext cx="283285" cy="282575"/>
                <a:chOff x="12518315" y="5406742"/>
                <a:chExt cx="283285" cy="282575"/>
              </a:xfrm>
            </p:grpSpPr>
            <p:pic>
              <p:nvPicPr>
                <p:cNvPr id="172" name="Graphic 171">
                  <a:extLst>
                    <a:ext uri="{FF2B5EF4-FFF2-40B4-BE49-F238E27FC236}">
                      <a16:creationId xmlns:a16="http://schemas.microsoft.com/office/drawing/2014/main" id="{1B2BBB97-5D28-7B40-8904-4105F5C39DBF}"/>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l="28387" t="1" r="29379" b="62730"/>
                <a:stretch/>
              </p:blipFill>
              <p:spPr>
                <a:xfrm>
                  <a:off x="12518315" y="5439331"/>
                  <a:ext cx="283285" cy="249986"/>
                </a:xfrm>
                <a:prstGeom prst="rect">
                  <a:avLst/>
                </a:prstGeom>
              </p:spPr>
            </p:pic>
            <p:sp>
              <p:nvSpPr>
                <p:cNvPr id="173" name="Rectangle 172">
                  <a:extLst>
                    <a:ext uri="{FF2B5EF4-FFF2-40B4-BE49-F238E27FC236}">
                      <a16:creationId xmlns:a16="http://schemas.microsoft.com/office/drawing/2014/main" id="{8EFA5E71-FF92-DF45-AE9A-BD7892BBB50F}"/>
                    </a:ext>
                  </a:extLst>
                </p:cNvPr>
                <p:cNvSpPr/>
                <p:nvPr userDrawn="1"/>
              </p:nvSpPr>
              <p:spPr>
                <a:xfrm>
                  <a:off x="12518670" y="5406742"/>
                  <a:ext cx="282575" cy="282575"/>
                </a:xfrm>
                <a:prstGeom prst="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7" name="Group 166">
                <a:extLst>
                  <a:ext uri="{FF2B5EF4-FFF2-40B4-BE49-F238E27FC236}">
                    <a16:creationId xmlns:a16="http://schemas.microsoft.com/office/drawing/2014/main" id="{1BB83D9A-1B52-B741-8102-EA9FBAEF7B56}"/>
                  </a:ext>
                </a:extLst>
              </p:cNvPr>
              <p:cNvGrpSpPr/>
              <p:nvPr userDrawn="1"/>
            </p:nvGrpSpPr>
            <p:grpSpPr>
              <a:xfrm>
                <a:off x="13581406" y="5792785"/>
                <a:ext cx="283285" cy="282575"/>
                <a:chOff x="12518315" y="5406742"/>
                <a:chExt cx="283285" cy="282575"/>
              </a:xfrm>
            </p:grpSpPr>
            <p:pic>
              <p:nvPicPr>
                <p:cNvPr id="170" name="Graphic 169">
                  <a:extLst>
                    <a:ext uri="{FF2B5EF4-FFF2-40B4-BE49-F238E27FC236}">
                      <a16:creationId xmlns:a16="http://schemas.microsoft.com/office/drawing/2014/main" id="{944F1BC2-A5FA-6048-94D9-AC9F60777185}"/>
                    </a:ext>
                  </a:extLst>
                </p:cNvPr>
                <p:cNvPicPr>
                  <a:picLocks noChangeAspect="1"/>
                </p:cNvPicPr>
                <p:nvPr userDrawn="1"/>
              </p:nvPicPr>
              <p:blipFill rotWithShape="1">
                <a:blip r:embed="rId5">
                  <a:extLst>
                    <a:ext uri="{96DAC541-7B7A-43D3-8B79-37D633B846F1}">
                      <asvg:svgBlip xmlns:asvg="http://schemas.microsoft.com/office/drawing/2016/SVG/main" r:embed="rId7"/>
                    </a:ext>
                  </a:extLst>
                </a:blip>
                <a:srcRect l="28387" t="1" r="29379" b="62730"/>
                <a:stretch/>
              </p:blipFill>
              <p:spPr>
                <a:xfrm>
                  <a:off x="12518315" y="5439331"/>
                  <a:ext cx="283285" cy="249986"/>
                </a:xfrm>
                <a:prstGeom prst="rect">
                  <a:avLst/>
                </a:prstGeom>
              </p:spPr>
            </p:pic>
            <p:sp>
              <p:nvSpPr>
                <p:cNvPr id="171" name="Rectangle 170">
                  <a:extLst>
                    <a:ext uri="{FF2B5EF4-FFF2-40B4-BE49-F238E27FC236}">
                      <a16:creationId xmlns:a16="http://schemas.microsoft.com/office/drawing/2014/main" id="{0DE7D893-D97C-BD40-853E-01E3B0245832}"/>
                    </a:ext>
                  </a:extLst>
                </p:cNvPr>
                <p:cNvSpPr/>
                <p:nvPr userDrawn="1"/>
              </p:nvSpPr>
              <p:spPr>
                <a:xfrm>
                  <a:off x="12518670" y="5406742"/>
                  <a:ext cx="282575" cy="282575"/>
                </a:xfrm>
                <a:prstGeom prst="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8" name="Rounded Rectangle 167">
                <a:extLst>
                  <a:ext uri="{FF2B5EF4-FFF2-40B4-BE49-F238E27FC236}">
                    <a16:creationId xmlns:a16="http://schemas.microsoft.com/office/drawing/2014/main" id="{CECBA6A8-54BB-E544-88C0-7CFBBFC05FE4}"/>
                  </a:ext>
                </a:extLst>
              </p:cNvPr>
              <p:cNvSpPr/>
              <p:nvPr userDrawn="1"/>
            </p:nvSpPr>
            <p:spPr>
              <a:xfrm>
                <a:off x="12455525" y="5733256"/>
                <a:ext cx="1489075" cy="390525"/>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9" name="Graphic 168">
                <a:extLst>
                  <a:ext uri="{FF2B5EF4-FFF2-40B4-BE49-F238E27FC236}">
                    <a16:creationId xmlns:a16="http://schemas.microsoft.com/office/drawing/2014/main" id="{4EB7906A-6EFC-FA4D-9B5E-467A4A4A34B8}"/>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3893800" y="6013450"/>
                <a:ext cx="158750" cy="158750"/>
              </a:xfrm>
              <a:prstGeom prst="rect">
                <a:avLst/>
              </a:prstGeom>
            </p:spPr>
          </p:pic>
        </p:grpSp>
        <p:grpSp>
          <p:nvGrpSpPr>
            <p:cNvPr id="110" name="Group 109">
              <a:extLst>
                <a:ext uri="{FF2B5EF4-FFF2-40B4-BE49-F238E27FC236}">
                  <a16:creationId xmlns:a16="http://schemas.microsoft.com/office/drawing/2014/main" id="{9492F96F-8FFC-2F4B-AAD5-FDBEFE0FA13C}"/>
                </a:ext>
              </a:extLst>
            </p:cNvPr>
            <p:cNvGrpSpPr/>
            <p:nvPr userDrawn="1"/>
          </p:nvGrpSpPr>
          <p:grpSpPr>
            <a:xfrm>
              <a:off x="12455525" y="5229987"/>
              <a:ext cx="1597025" cy="431800"/>
              <a:chOff x="12455525" y="5248275"/>
              <a:chExt cx="1597025" cy="431800"/>
            </a:xfrm>
          </p:grpSpPr>
          <p:grpSp>
            <p:nvGrpSpPr>
              <p:cNvPr id="111" name="Group 110">
                <a:extLst>
                  <a:ext uri="{FF2B5EF4-FFF2-40B4-BE49-F238E27FC236}">
                    <a16:creationId xmlns:a16="http://schemas.microsoft.com/office/drawing/2014/main" id="{8818B4B3-77ED-E04C-9726-BF81640A753A}"/>
                  </a:ext>
                </a:extLst>
              </p:cNvPr>
              <p:cNvGrpSpPr/>
              <p:nvPr userDrawn="1"/>
            </p:nvGrpSpPr>
            <p:grpSpPr>
              <a:xfrm>
                <a:off x="12518315" y="5302400"/>
                <a:ext cx="283285" cy="282575"/>
                <a:chOff x="12518315" y="5406742"/>
                <a:chExt cx="283285" cy="282575"/>
              </a:xfrm>
            </p:grpSpPr>
            <p:pic>
              <p:nvPicPr>
                <p:cNvPr id="162" name="Graphic 161">
                  <a:extLst>
                    <a:ext uri="{FF2B5EF4-FFF2-40B4-BE49-F238E27FC236}">
                      <a16:creationId xmlns:a16="http://schemas.microsoft.com/office/drawing/2014/main" id="{D50ACC86-1EE3-404A-AD4A-518C9D628FFA}"/>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l="19045" t="-2291" r="20594" b="49026"/>
                <a:stretch/>
              </p:blipFill>
              <p:spPr>
                <a:xfrm>
                  <a:off x="12518315" y="5439331"/>
                  <a:ext cx="283285" cy="249986"/>
                </a:xfrm>
                <a:prstGeom prst="rect">
                  <a:avLst/>
                </a:prstGeom>
              </p:spPr>
            </p:pic>
            <p:sp>
              <p:nvSpPr>
                <p:cNvPr id="163" name="Rectangle 162">
                  <a:extLst>
                    <a:ext uri="{FF2B5EF4-FFF2-40B4-BE49-F238E27FC236}">
                      <a16:creationId xmlns:a16="http://schemas.microsoft.com/office/drawing/2014/main" id="{9094C92C-D87B-964C-93EC-CF28FE742757}"/>
                    </a:ext>
                  </a:extLst>
                </p:cNvPr>
                <p:cNvSpPr/>
                <p:nvPr userDrawn="1"/>
              </p:nvSpPr>
              <p:spPr>
                <a:xfrm>
                  <a:off x="12518670" y="5406742"/>
                  <a:ext cx="282575" cy="282575"/>
                </a:xfrm>
                <a:prstGeom prst="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745E6F33-6EBE-174B-BB1B-3F626D315F6D}"/>
                  </a:ext>
                </a:extLst>
              </p:cNvPr>
              <p:cNvGrpSpPr/>
              <p:nvPr userDrawn="1"/>
            </p:nvGrpSpPr>
            <p:grpSpPr>
              <a:xfrm>
                <a:off x="12843992" y="5290124"/>
                <a:ext cx="334126" cy="294851"/>
                <a:chOff x="12489628" y="5394466"/>
                <a:chExt cx="334126" cy="294851"/>
              </a:xfrm>
            </p:grpSpPr>
            <p:pic>
              <p:nvPicPr>
                <p:cNvPr id="160" name="Graphic 159">
                  <a:extLst>
                    <a:ext uri="{FF2B5EF4-FFF2-40B4-BE49-F238E27FC236}">
                      <a16:creationId xmlns:a16="http://schemas.microsoft.com/office/drawing/2014/main" id="{C9C71DB5-1AC7-B940-B74D-A6DA5AE86723}"/>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l="28387" t="1" r="29379" b="62730"/>
                <a:stretch/>
              </p:blipFill>
              <p:spPr>
                <a:xfrm>
                  <a:off x="12489628" y="5394466"/>
                  <a:ext cx="334126" cy="294851"/>
                </a:xfrm>
                <a:prstGeom prst="rect">
                  <a:avLst/>
                </a:prstGeom>
              </p:spPr>
            </p:pic>
            <p:sp>
              <p:nvSpPr>
                <p:cNvPr id="161" name="Rectangle 160">
                  <a:extLst>
                    <a:ext uri="{FF2B5EF4-FFF2-40B4-BE49-F238E27FC236}">
                      <a16:creationId xmlns:a16="http://schemas.microsoft.com/office/drawing/2014/main" id="{D259B0B2-A7FD-C44A-837D-7A6E3A967FB5}"/>
                    </a:ext>
                  </a:extLst>
                </p:cNvPr>
                <p:cNvSpPr/>
                <p:nvPr userDrawn="1"/>
              </p:nvSpPr>
              <p:spPr>
                <a:xfrm>
                  <a:off x="12518670" y="5406742"/>
                  <a:ext cx="282575" cy="282575"/>
                </a:xfrm>
                <a:prstGeom prst="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4D8A11DD-CFE0-1A4B-8235-1A1EC1F642D7}"/>
                  </a:ext>
                </a:extLst>
              </p:cNvPr>
              <p:cNvGrpSpPr/>
              <p:nvPr userDrawn="1"/>
            </p:nvGrpSpPr>
            <p:grpSpPr>
              <a:xfrm>
                <a:off x="13194770" y="5302400"/>
                <a:ext cx="334764" cy="283172"/>
                <a:chOff x="12486042" y="5406742"/>
                <a:chExt cx="334764" cy="283172"/>
              </a:xfrm>
            </p:grpSpPr>
            <p:pic>
              <p:nvPicPr>
                <p:cNvPr id="121" name="Graphic 120">
                  <a:extLst>
                    <a:ext uri="{FF2B5EF4-FFF2-40B4-BE49-F238E27FC236}">
                      <a16:creationId xmlns:a16="http://schemas.microsoft.com/office/drawing/2014/main" id="{14C901B2-FB86-724A-B844-E00FDE152EF8}"/>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l="28387" t="1" r="29379" b="69441"/>
                <a:stretch/>
              </p:blipFill>
              <p:spPr>
                <a:xfrm>
                  <a:off x="12486042" y="5447692"/>
                  <a:ext cx="334764" cy="242222"/>
                </a:xfrm>
                <a:prstGeom prst="rect">
                  <a:avLst/>
                </a:prstGeom>
              </p:spPr>
            </p:pic>
            <p:sp>
              <p:nvSpPr>
                <p:cNvPr id="122" name="Rectangle 121">
                  <a:extLst>
                    <a:ext uri="{FF2B5EF4-FFF2-40B4-BE49-F238E27FC236}">
                      <a16:creationId xmlns:a16="http://schemas.microsoft.com/office/drawing/2014/main" id="{C9849945-381C-064D-8F0A-13F531142601}"/>
                    </a:ext>
                  </a:extLst>
                </p:cNvPr>
                <p:cNvSpPr/>
                <p:nvPr userDrawn="1"/>
              </p:nvSpPr>
              <p:spPr>
                <a:xfrm>
                  <a:off x="12518670" y="5406742"/>
                  <a:ext cx="282575" cy="282575"/>
                </a:xfrm>
                <a:prstGeom prst="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 name="Group 113">
                <a:extLst>
                  <a:ext uri="{FF2B5EF4-FFF2-40B4-BE49-F238E27FC236}">
                    <a16:creationId xmlns:a16="http://schemas.microsoft.com/office/drawing/2014/main" id="{EA625E7A-99F8-7644-ABDF-ED8D7C10779B}"/>
                  </a:ext>
                </a:extLst>
              </p:cNvPr>
              <p:cNvGrpSpPr/>
              <p:nvPr userDrawn="1"/>
            </p:nvGrpSpPr>
            <p:grpSpPr>
              <a:xfrm>
                <a:off x="13581406" y="5302400"/>
                <a:ext cx="283285" cy="282575"/>
                <a:chOff x="12518315" y="5406742"/>
                <a:chExt cx="283285" cy="282575"/>
              </a:xfrm>
            </p:grpSpPr>
            <p:pic>
              <p:nvPicPr>
                <p:cNvPr id="119" name="Graphic 118">
                  <a:extLst>
                    <a:ext uri="{FF2B5EF4-FFF2-40B4-BE49-F238E27FC236}">
                      <a16:creationId xmlns:a16="http://schemas.microsoft.com/office/drawing/2014/main" id="{021B87C9-26FA-8944-B789-3AE987C06150}"/>
                    </a:ext>
                  </a:extLst>
                </p:cNvPr>
                <p:cNvPicPr>
                  <a:picLocks noChangeAspect="1"/>
                </p:cNvPicPr>
                <p:nvPr userDrawn="1"/>
              </p:nvPicPr>
              <p:blipFill rotWithShape="1">
                <a:blip r:embed="rId5">
                  <a:extLst>
                    <a:ext uri="{96DAC541-7B7A-43D3-8B79-37D633B846F1}">
                      <asvg:svgBlip xmlns:asvg="http://schemas.microsoft.com/office/drawing/2016/SVG/main" r:embed="rId7"/>
                    </a:ext>
                  </a:extLst>
                </a:blip>
                <a:srcRect l="9333" t="-984" r="12772" b="32248"/>
                <a:stretch/>
              </p:blipFill>
              <p:spPr>
                <a:xfrm>
                  <a:off x="12518315" y="5439331"/>
                  <a:ext cx="283285" cy="249986"/>
                </a:xfrm>
                <a:prstGeom prst="rect">
                  <a:avLst/>
                </a:prstGeom>
              </p:spPr>
            </p:pic>
            <p:sp>
              <p:nvSpPr>
                <p:cNvPr id="120" name="Rectangle 119">
                  <a:extLst>
                    <a:ext uri="{FF2B5EF4-FFF2-40B4-BE49-F238E27FC236}">
                      <a16:creationId xmlns:a16="http://schemas.microsoft.com/office/drawing/2014/main" id="{4FDCCA8D-CED3-C942-8513-4B85E8255750}"/>
                    </a:ext>
                  </a:extLst>
                </p:cNvPr>
                <p:cNvSpPr/>
                <p:nvPr userDrawn="1"/>
              </p:nvSpPr>
              <p:spPr>
                <a:xfrm>
                  <a:off x="12518670" y="5406742"/>
                  <a:ext cx="282575" cy="282575"/>
                </a:xfrm>
                <a:prstGeom prst="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Rounded Rectangle 114">
                <a:extLst>
                  <a:ext uri="{FF2B5EF4-FFF2-40B4-BE49-F238E27FC236}">
                    <a16:creationId xmlns:a16="http://schemas.microsoft.com/office/drawing/2014/main" id="{4483E3E8-23BF-9742-9D43-740A52C0E5CE}"/>
                  </a:ext>
                </a:extLst>
              </p:cNvPr>
              <p:cNvSpPr/>
              <p:nvPr userDrawn="1"/>
            </p:nvSpPr>
            <p:spPr>
              <a:xfrm>
                <a:off x="12455525" y="5248275"/>
                <a:ext cx="1489075" cy="390525"/>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6" name="Group 115">
                <a:extLst>
                  <a:ext uri="{FF2B5EF4-FFF2-40B4-BE49-F238E27FC236}">
                    <a16:creationId xmlns:a16="http://schemas.microsoft.com/office/drawing/2014/main" id="{42B899EE-A633-DA49-86D1-A136BF20CF03}"/>
                  </a:ext>
                </a:extLst>
              </p:cNvPr>
              <p:cNvGrpSpPr/>
              <p:nvPr userDrawn="1"/>
            </p:nvGrpSpPr>
            <p:grpSpPr>
              <a:xfrm>
                <a:off x="13898562" y="5526087"/>
                <a:ext cx="153988" cy="153988"/>
                <a:chOff x="13949362" y="5565775"/>
                <a:chExt cx="120650" cy="120650"/>
              </a:xfrm>
            </p:grpSpPr>
            <p:sp>
              <p:nvSpPr>
                <p:cNvPr id="117" name="Oval 116">
                  <a:extLst>
                    <a:ext uri="{FF2B5EF4-FFF2-40B4-BE49-F238E27FC236}">
                      <a16:creationId xmlns:a16="http://schemas.microsoft.com/office/drawing/2014/main" id="{AEE6354F-E8CE-A546-B682-0116A3C51B35}"/>
                    </a:ext>
                  </a:extLst>
                </p:cNvPr>
                <p:cNvSpPr/>
                <p:nvPr userDrawn="1"/>
              </p:nvSpPr>
              <p:spPr>
                <a:xfrm>
                  <a:off x="13955712" y="5572125"/>
                  <a:ext cx="107950" cy="1079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600"/>
                </a:p>
              </p:txBody>
            </p:sp>
            <p:pic>
              <p:nvPicPr>
                <p:cNvPr id="118" name="Graphic 117">
                  <a:extLst>
                    <a:ext uri="{FF2B5EF4-FFF2-40B4-BE49-F238E27FC236}">
                      <a16:creationId xmlns:a16="http://schemas.microsoft.com/office/drawing/2014/main" id="{4D81D274-AD4C-C64F-8C51-B4D1BD55B889}"/>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13949362" y="5565775"/>
                  <a:ext cx="120650" cy="120650"/>
                </a:xfrm>
                <a:prstGeom prst="rect">
                  <a:avLst/>
                </a:prstGeom>
              </p:spPr>
            </p:pic>
          </p:grpSp>
        </p:grpSp>
      </p:grpSp>
      <p:pic>
        <p:nvPicPr>
          <p:cNvPr id="123" name="Picture 122" descr="Lassonde | York University Logo">
            <a:extLst>
              <a:ext uri="{FF2B5EF4-FFF2-40B4-BE49-F238E27FC236}">
                <a16:creationId xmlns:a16="http://schemas.microsoft.com/office/drawing/2014/main" id="{20489847-A6FF-E34C-81F6-0B8DB6C8FD46}"/>
              </a:ext>
            </a:extLst>
          </p:cNvPr>
          <p:cNvPicPr>
            <a:picLocks noChangeAspect="1"/>
          </p:cNvPicPr>
          <p:nvPr userDrawn="1"/>
        </p:nvPicPr>
        <p:blipFill>
          <a:blip r:embed="rId12"/>
          <a:srcRect/>
          <a:stretch/>
        </p:blipFill>
        <p:spPr>
          <a:xfrm>
            <a:off x="9844585" y="6380743"/>
            <a:ext cx="2086346" cy="264881"/>
          </a:xfrm>
          <a:prstGeom prst="rect">
            <a:avLst/>
          </a:prstGeom>
        </p:spPr>
      </p:pic>
    </p:spTree>
    <p:extLst>
      <p:ext uri="{BB962C8B-B14F-4D97-AF65-F5344CB8AC3E}">
        <p14:creationId xmlns:p14="http://schemas.microsoft.com/office/powerpoint/2010/main" val="1548370059"/>
      </p:ext>
    </p:extLst>
  </p:cSld>
  <p:clrMapOvr>
    <a:masterClrMapping/>
  </p:clrMapOvr>
  <p:extLst>
    <p:ext uri="{DCECCB84-F9BA-43D5-87BE-67443E8EF086}">
      <p15:sldGuideLst xmlns:p15="http://schemas.microsoft.com/office/powerpoint/2012/main">
        <p15:guide id="3" pos="316">
          <p15:clr>
            <a:srgbClr val="FBAE40"/>
          </p15:clr>
        </p15:guide>
        <p15:guide id="4" pos="1323">
          <p15:clr>
            <a:srgbClr val="FBAE40"/>
          </p15:clr>
        </p15:guide>
        <p15:guide id="5" pos="1524">
          <p15:clr>
            <a:srgbClr val="FBAE40"/>
          </p15:clr>
        </p15:guide>
        <p15:guide id="6" pos="2525">
          <p15:clr>
            <a:srgbClr val="FBAE40"/>
          </p15:clr>
        </p15:guide>
        <p15:guide id="7" pos="2732">
          <p15:clr>
            <a:srgbClr val="FBAE40"/>
          </p15:clr>
        </p15:guide>
        <p15:guide id="8" pos="3739">
          <p15:clr>
            <a:srgbClr val="FBAE40"/>
          </p15:clr>
        </p15:guide>
        <p15:guide id="9" pos="3940">
          <p15:clr>
            <a:srgbClr val="FBAE40"/>
          </p15:clr>
        </p15:guide>
        <p15:guide id="10" pos="4947">
          <p15:clr>
            <a:srgbClr val="FBAE40"/>
          </p15:clr>
        </p15:guide>
        <p15:guide id="11" pos="5148">
          <p15:clr>
            <a:srgbClr val="FBAE40"/>
          </p15:clr>
        </p15:guide>
        <p15:guide id="12" pos="6155">
          <p15:clr>
            <a:srgbClr val="FBAE40"/>
          </p15:clr>
        </p15:guide>
        <p15:guide id="13" pos="6356">
          <p15:clr>
            <a:srgbClr val="FBAE40"/>
          </p15:clr>
        </p15:guide>
        <p15:guide id="14" pos="7363">
          <p15:clr>
            <a:srgbClr val="FBAE40"/>
          </p15:clr>
        </p15:guide>
        <p15:guide id="17" orient="horz" pos="1933">
          <p15:clr>
            <a:srgbClr val="FBAE40"/>
          </p15:clr>
        </p15:guide>
        <p15:guide id="18" orient="horz" pos="2505">
          <p15:clr>
            <a:srgbClr val="FBAE40"/>
          </p15:clr>
        </p15:guide>
        <p15:guide id="20" orient="horz" pos="3888">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Multiple Images Layou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BE64C34-46C3-CF47-86FC-801C5C79FA58}"/>
              </a:ext>
            </a:extLst>
          </p:cNvPr>
          <p:cNvSpPr>
            <a:spLocks noGrp="1"/>
          </p:cNvSpPr>
          <p:nvPr>
            <p:ph type="ftr" sz="quarter" idx="10"/>
          </p:nvPr>
        </p:nvSpPr>
        <p:spPr>
          <a:xfrm>
            <a:off x="1004465" y="6304235"/>
            <a:ext cx="8151727" cy="365125"/>
          </a:xfrm>
        </p:spPr>
        <p:txBody>
          <a:bodyPr/>
          <a:lstStyle/>
          <a:p>
            <a:endParaRPr lang="en-US"/>
          </a:p>
        </p:txBody>
      </p:sp>
      <p:sp>
        <p:nvSpPr>
          <p:cNvPr id="4" name="Slide Number Placeholder 3">
            <a:extLst>
              <a:ext uri="{FF2B5EF4-FFF2-40B4-BE49-F238E27FC236}">
                <a16:creationId xmlns:a16="http://schemas.microsoft.com/office/drawing/2014/main" id="{C54E6109-2268-364C-8CD6-E955F7C54400}"/>
              </a:ext>
            </a:extLst>
          </p:cNvPr>
          <p:cNvSpPr>
            <a:spLocks noGrp="1"/>
          </p:cNvSpPr>
          <p:nvPr>
            <p:ph type="sldNum" sz="quarter" idx="11"/>
          </p:nvPr>
        </p:nvSpPr>
        <p:spPr/>
        <p:txBody>
          <a:bodyPr/>
          <a:lstStyle/>
          <a:p>
            <a:fld id="{5B64C28E-966E-6B4A-816A-311B7D0A2E6D}" type="slidenum">
              <a:rPr lang="en-US" smtClean="0"/>
              <a:pPr/>
              <a:t>‹#›</a:t>
            </a:fld>
            <a:endParaRPr lang="en-US"/>
          </a:p>
        </p:txBody>
      </p:sp>
      <p:sp>
        <p:nvSpPr>
          <p:cNvPr id="8" name="Rectangle 7">
            <a:extLst>
              <a:ext uri="{FF2B5EF4-FFF2-40B4-BE49-F238E27FC236}">
                <a16:creationId xmlns:a16="http://schemas.microsoft.com/office/drawing/2014/main" id="{459BDC70-74B9-044C-8E4F-7A7CA082BF9A}"/>
              </a:ext>
            </a:extLst>
          </p:cNvPr>
          <p:cNvSpPr/>
          <p:nvPr userDrawn="1"/>
        </p:nvSpPr>
        <p:spPr>
          <a:xfrm>
            <a:off x="0" y="6799943"/>
            <a:ext cx="12192000" cy="580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7">
            <a:extLst>
              <a:ext uri="{FF2B5EF4-FFF2-40B4-BE49-F238E27FC236}">
                <a16:creationId xmlns:a16="http://schemas.microsoft.com/office/drawing/2014/main" id="{5B00F938-8D68-9B4D-9BF9-D2B9ADDA7056}"/>
              </a:ext>
            </a:extLst>
          </p:cNvPr>
          <p:cNvSpPr>
            <a:spLocks noGrp="1"/>
          </p:cNvSpPr>
          <p:nvPr>
            <p:ph sz="quarter" idx="13"/>
          </p:nvPr>
        </p:nvSpPr>
        <p:spPr>
          <a:xfrm>
            <a:off x="510615" y="1196975"/>
            <a:ext cx="6791343" cy="2377498"/>
          </a:xfrm>
        </p:spPr>
        <p:txBody>
          <a:bodyPr lIns="0">
            <a:noAutofit/>
          </a:bodyPr>
          <a:lstStyle>
            <a:lvl1pPr>
              <a:defRPr sz="18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7">
            <a:extLst>
              <a:ext uri="{FF2B5EF4-FFF2-40B4-BE49-F238E27FC236}">
                <a16:creationId xmlns:a16="http://schemas.microsoft.com/office/drawing/2014/main" id="{1AB37550-8A87-7441-9466-8056CD272C07}"/>
              </a:ext>
            </a:extLst>
          </p:cNvPr>
          <p:cNvSpPr>
            <a:spLocks noGrp="1"/>
          </p:cNvSpPr>
          <p:nvPr>
            <p:ph sz="quarter" idx="20"/>
          </p:nvPr>
        </p:nvSpPr>
        <p:spPr>
          <a:xfrm>
            <a:off x="510615" y="3796153"/>
            <a:ext cx="6791343" cy="2369698"/>
          </a:xfrm>
        </p:spPr>
        <p:txBody>
          <a:bodyPr lIns="0">
            <a:noAutofit/>
          </a:bodyPr>
          <a:lstStyle>
            <a:lvl1pPr>
              <a:defRPr sz="18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7">
            <a:extLst>
              <a:ext uri="{FF2B5EF4-FFF2-40B4-BE49-F238E27FC236}">
                <a16:creationId xmlns:a16="http://schemas.microsoft.com/office/drawing/2014/main" id="{B4CAAB5D-0925-2346-BEC1-0B343C01636A}"/>
              </a:ext>
            </a:extLst>
          </p:cNvPr>
          <p:cNvSpPr>
            <a:spLocks noGrp="1"/>
          </p:cNvSpPr>
          <p:nvPr>
            <p:ph sz="quarter" idx="21"/>
          </p:nvPr>
        </p:nvSpPr>
        <p:spPr>
          <a:xfrm>
            <a:off x="7464425" y="3796153"/>
            <a:ext cx="4212195" cy="2369698"/>
          </a:xfrm>
        </p:spPr>
        <p:txBody>
          <a:bodyPr lIns="0">
            <a:noAutofit/>
          </a:bodyPr>
          <a:lstStyle>
            <a:lvl1pPr>
              <a:defRPr sz="16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p:txBody>
      </p:sp>
      <p:sp>
        <p:nvSpPr>
          <p:cNvPr id="9" name="Picture Placeholder 8">
            <a:extLst>
              <a:ext uri="{FF2B5EF4-FFF2-40B4-BE49-F238E27FC236}">
                <a16:creationId xmlns:a16="http://schemas.microsoft.com/office/drawing/2014/main" id="{88EBA71C-0E20-6E4F-B108-F26C9CC9F31B}"/>
              </a:ext>
            </a:extLst>
          </p:cNvPr>
          <p:cNvSpPr>
            <a:spLocks noGrp="1"/>
          </p:cNvSpPr>
          <p:nvPr>
            <p:ph type="pic" sz="quarter" idx="23"/>
          </p:nvPr>
        </p:nvSpPr>
        <p:spPr>
          <a:xfrm>
            <a:off x="7478712" y="1197263"/>
            <a:ext cx="4211638" cy="2377210"/>
          </a:xfrm>
        </p:spPr>
        <p:txBody>
          <a:bodyPr>
            <a:noAutofit/>
          </a:bodyPr>
          <a:lstStyle/>
          <a:p>
            <a:r>
              <a:rPr lang="en-US"/>
              <a:t>Click icon to add picture</a:t>
            </a:r>
          </a:p>
        </p:txBody>
      </p:sp>
      <p:sp>
        <p:nvSpPr>
          <p:cNvPr id="13" name="Title 1">
            <a:extLst>
              <a:ext uri="{FF2B5EF4-FFF2-40B4-BE49-F238E27FC236}">
                <a16:creationId xmlns:a16="http://schemas.microsoft.com/office/drawing/2014/main" id="{C5BEAB38-C748-2248-8770-3109CF347825}"/>
              </a:ext>
            </a:extLst>
          </p:cNvPr>
          <p:cNvSpPr>
            <a:spLocks noGrp="1"/>
          </p:cNvSpPr>
          <p:nvPr>
            <p:ph type="title"/>
          </p:nvPr>
        </p:nvSpPr>
        <p:spPr>
          <a:xfrm>
            <a:off x="518859" y="225425"/>
            <a:ext cx="11161240" cy="720000"/>
          </a:xfrm>
        </p:spPr>
        <p:txBody>
          <a:bodyPr>
            <a:noAutofit/>
          </a:bodyPr>
          <a:lstStyle>
            <a:lvl1pPr>
              <a:defRPr b="1" i="0">
                <a:latin typeface="IBM Plex Sans SemiBold" panose="020B0503050203000203" pitchFamily="34" charset="0"/>
              </a:defRPr>
            </a:lvl1pPr>
          </a:lstStyle>
          <a:p>
            <a:r>
              <a:rPr lang="en-US"/>
              <a:t>Click to edit Master title style</a:t>
            </a:r>
          </a:p>
        </p:txBody>
      </p:sp>
      <p:pic>
        <p:nvPicPr>
          <p:cNvPr id="11" name="Picture 10" descr="Lassonde | York University Logo">
            <a:extLst>
              <a:ext uri="{FF2B5EF4-FFF2-40B4-BE49-F238E27FC236}">
                <a16:creationId xmlns:a16="http://schemas.microsoft.com/office/drawing/2014/main" id="{B6125A24-09C2-F34E-8D31-0BB86F52EC8C}"/>
              </a:ext>
            </a:extLst>
          </p:cNvPr>
          <p:cNvPicPr>
            <a:picLocks noChangeAspect="1"/>
          </p:cNvPicPr>
          <p:nvPr userDrawn="1"/>
        </p:nvPicPr>
        <p:blipFill>
          <a:blip r:embed="rId2"/>
          <a:srcRect/>
          <a:stretch/>
        </p:blipFill>
        <p:spPr>
          <a:xfrm>
            <a:off x="9844585" y="6380743"/>
            <a:ext cx="2086346" cy="264881"/>
          </a:xfrm>
          <a:prstGeom prst="rect">
            <a:avLst/>
          </a:prstGeom>
        </p:spPr>
      </p:pic>
    </p:spTree>
    <p:extLst>
      <p:ext uri="{BB962C8B-B14F-4D97-AF65-F5344CB8AC3E}">
        <p14:creationId xmlns:p14="http://schemas.microsoft.com/office/powerpoint/2010/main" val="3510253258"/>
      </p:ext>
    </p:extLst>
  </p:cSld>
  <p:clrMapOvr>
    <a:masterClrMapping/>
  </p:clrMapOvr>
  <p:extLst>
    <p:ext uri="{DCECCB84-F9BA-43D5-87BE-67443E8EF086}">
      <p15:sldGuideLst xmlns:p15="http://schemas.microsoft.com/office/powerpoint/2012/main">
        <p15:guide id="3" pos="316">
          <p15:clr>
            <a:srgbClr val="FBAE40"/>
          </p15:clr>
        </p15:guide>
        <p15:guide id="5" pos="4702">
          <p15:clr>
            <a:srgbClr val="FBAE40"/>
          </p15:clr>
        </p15:guide>
        <p15:guide id="6" pos="7363">
          <p15:clr>
            <a:srgbClr val="FBAE40"/>
          </p15:clr>
        </p15:guide>
        <p15:guide id="9" orient="horz" pos="2251">
          <p15:clr>
            <a:srgbClr val="FBAE40"/>
          </p15:clr>
        </p15:guide>
        <p15:guide id="10" orient="horz" pos="2387">
          <p15:clr>
            <a:srgbClr val="FBAE40"/>
          </p15:clr>
        </p15:guide>
        <p15:guide id="11" orient="horz" pos="754">
          <p15:clr>
            <a:srgbClr val="FBAE40"/>
          </p15:clr>
        </p15:guide>
        <p15:guide id="12" orient="horz" pos="3884">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03C93916-EA4C-D34B-8794-BD8EBAD83D8E}"/>
              </a:ext>
            </a:extLst>
          </p:cNvPr>
          <p:cNvSpPr>
            <a:spLocks noGrp="1"/>
          </p:cNvSpPr>
          <p:nvPr>
            <p:ph type="ftr" sz="quarter" idx="11"/>
          </p:nvPr>
        </p:nvSpPr>
        <p:spPr>
          <a:xfrm>
            <a:off x="-361039" y="6304235"/>
            <a:ext cx="9599621" cy="365125"/>
          </a:xfrm>
        </p:spPr>
        <p:txBody>
          <a:bodyPr/>
          <a:lstStyle/>
          <a:p>
            <a:endParaRPr lang="en-US"/>
          </a:p>
        </p:txBody>
      </p:sp>
      <p:sp>
        <p:nvSpPr>
          <p:cNvPr id="6" name="Slide Number Placeholder 5">
            <a:extLst>
              <a:ext uri="{FF2B5EF4-FFF2-40B4-BE49-F238E27FC236}">
                <a16:creationId xmlns:a16="http://schemas.microsoft.com/office/drawing/2014/main" id="{DC1AFBAB-FE6B-244E-B462-18CE52824C28}"/>
              </a:ext>
            </a:extLst>
          </p:cNvPr>
          <p:cNvSpPr>
            <a:spLocks noGrp="1"/>
          </p:cNvSpPr>
          <p:nvPr>
            <p:ph type="sldNum" sz="quarter" idx="12"/>
          </p:nvPr>
        </p:nvSpPr>
        <p:spPr/>
        <p:txBody>
          <a:bodyPr/>
          <a:lstStyle/>
          <a:p>
            <a:fld id="{5B64C28E-966E-6B4A-816A-311B7D0A2E6D}" type="slidenum">
              <a:rPr lang="en-US" smtClean="0"/>
              <a:t>‹#›</a:t>
            </a:fld>
            <a:endParaRPr lang="en-US"/>
          </a:p>
        </p:txBody>
      </p:sp>
      <p:sp>
        <p:nvSpPr>
          <p:cNvPr id="7" name="Rectangle 6">
            <a:extLst>
              <a:ext uri="{FF2B5EF4-FFF2-40B4-BE49-F238E27FC236}">
                <a16:creationId xmlns:a16="http://schemas.microsoft.com/office/drawing/2014/main" id="{EDDD6444-7929-724E-BB2A-0AFE5BF6CFDF}"/>
              </a:ext>
            </a:extLst>
          </p:cNvPr>
          <p:cNvSpPr/>
          <p:nvPr userDrawn="1"/>
        </p:nvSpPr>
        <p:spPr>
          <a:xfrm>
            <a:off x="0" y="6799943"/>
            <a:ext cx="12192000" cy="580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792BED61-216A-7F41-90CF-1CE17474566A}"/>
              </a:ext>
            </a:extLst>
          </p:cNvPr>
          <p:cNvSpPr>
            <a:spLocks noGrp="1"/>
          </p:cNvSpPr>
          <p:nvPr>
            <p:ph sz="quarter" idx="13"/>
          </p:nvPr>
        </p:nvSpPr>
        <p:spPr>
          <a:xfrm>
            <a:off x="511175" y="1196975"/>
            <a:ext cx="11169650" cy="4968875"/>
          </a:xfrm>
        </p:spPr>
        <p:txBody>
          <a:bodyPr r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3C008195-F589-284C-88E0-4291E0E17338}"/>
              </a:ext>
            </a:extLst>
          </p:cNvPr>
          <p:cNvSpPr>
            <a:spLocks noGrp="1"/>
          </p:cNvSpPr>
          <p:nvPr>
            <p:ph type="title"/>
          </p:nvPr>
        </p:nvSpPr>
        <p:spPr>
          <a:xfrm>
            <a:off x="518859" y="225425"/>
            <a:ext cx="11161240" cy="720000"/>
          </a:xfrm>
        </p:spPr>
        <p:txBody>
          <a:bodyPr/>
          <a:lstStyle>
            <a:lvl1pPr>
              <a:defRPr b="1" i="0">
                <a:latin typeface="IBM Plex Sans SemiBold" panose="020B0503050203000203" pitchFamily="34" charset="0"/>
              </a:defRPr>
            </a:lvl1pPr>
          </a:lstStyle>
          <a:p>
            <a:r>
              <a:rPr lang="en-US"/>
              <a:t>Click to edit Master title style</a:t>
            </a:r>
          </a:p>
        </p:txBody>
      </p:sp>
      <p:pic>
        <p:nvPicPr>
          <p:cNvPr id="9" name="Picture 8" descr="Lassonde | York University Logo">
            <a:extLst>
              <a:ext uri="{FF2B5EF4-FFF2-40B4-BE49-F238E27FC236}">
                <a16:creationId xmlns:a16="http://schemas.microsoft.com/office/drawing/2014/main" id="{8E85582F-0BF8-024E-A784-181DB3AAE2F1}"/>
              </a:ext>
            </a:extLst>
          </p:cNvPr>
          <p:cNvPicPr>
            <a:picLocks noChangeAspect="1"/>
          </p:cNvPicPr>
          <p:nvPr userDrawn="1"/>
        </p:nvPicPr>
        <p:blipFill>
          <a:blip r:embed="rId2"/>
          <a:srcRect/>
          <a:stretch/>
        </p:blipFill>
        <p:spPr>
          <a:xfrm>
            <a:off x="9844585" y="6380743"/>
            <a:ext cx="2086346" cy="264881"/>
          </a:xfrm>
          <a:prstGeom prst="rect">
            <a:avLst/>
          </a:prstGeom>
        </p:spPr>
      </p:pic>
    </p:spTree>
    <p:extLst>
      <p:ext uri="{BB962C8B-B14F-4D97-AF65-F5344CB8AC3E}">
        <p14:creationId xmlns:p14="http://schemas.microsoft.com/office/powerpoint/2010/main" val="2607946132"/>
      </p:ext>
    </p:extLst>
  </p:cSld>
  <p:clrMapOvr>
    <a:masterClrMapping/>
  </p:clrMapOvr>
  <p:extLst>
    <p:ext uri="{DCECCB84-F9BA-43D5-87BE-67443E8EF086}">
      <p15:sldGuideLst xmlns:p15="http://schemas.microsoft.com/office/powerpoint/2012/main">
        <p15:guide id="3" pos="316">
          <p15:clr>
            <a:srgbClr val="FBAE40"/>
          </p15:clr>
        </p15:guide>
        <p15:guide id="4" pos="7363">
          <p15:clr>
            <a:srgbClr val="FBAE40"/>
          </p15:clr>
        </p15:guide>
        <p15:guide id="6" orient="horz" pos="4320">
          <p15:clr>
            <a:srgbClr val="FBAE40"/>
          </p15:clr>
        </p15:guide>
        <p15:guide id="7" orient="horz" pos="754">
          <p15:clr>
            <a:srgbClr val="FBAE40"/>
          </p15:clr>
        </p15:guide>
        <p15:guide id="10" orient="horz" pos="3888">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_Right Bar">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03C93916-EA4C-D34B-8794-BD8EBAD83D8E}"/>
              </a:ext>
            </a:extLst>
          </p:cNvPr>
          <p:cNvSpPr>
            <a:spLocks noGrp="1"/>
          </p:cNvSpPr>
          <p:nvPr>
            <p:ph type="ftr" sz="quarter" idx="11"/>
          </p:nvPr>
        </p:nvSpPr>
        <p:spPr>
          <a:xfrm>
            <a:off x="1004465" y="6304235"/>
            <a:ext cx="8151727" cy="365125"/>
          </a:xfrm>
        </p:spPr>
        <p:txBody>
          <a:bodyPr/>
          <a:lstStyle/>
          <a:p>
            <a:endParaRPr lang="en-US"/>
          </a:p>
        </p:txBody>
      </p:sp>
      <p:sp>
        <p:nvSpPr>
          <p:cNvPr id="6" name="Slide Number Placeholder 5">
            <a:extLst>
              <a:ext uri="{FF2B5EF4-FFF2-40B4-BE49-F238E27FC236}">
                <a16:creationId xmlns:a16="http://schemas.microsoft.com/office/drawing/2014/main" id="{DC1AFBAB-FE6B-244E-B462-18CE52824C28}"/>
              </a:ext>
            </a:extLst>
          </p:cNvPr>
          <p:cNvSpPr>
            <a:spLocks noGrp="1"/>
          </p:cNvSpPr>
          <p:nvPr>
            <p:ph type="sldNum" sz="quarter" idx="12"/>
          </p:nvPr>
        </p:nvSpPr>
        <p:spPr/>
        <p:txBody>
          <a:bodyPr/>
          <a:lstStyle/>
          <a:p>
            <a:fld id="{5B64C28E-966E-6B4A-816A-311B7D0A2E6D}" type="slidenum">
              <a:rPr lang="en-US" smtClean="0"/>
              <a:t>‹#›</a:t>
            </a:fld>
            <a:endParaRPr lang="en-US"/>
          </a:p>
        </p:txBody>
      </p:sp>
      <p:sp>
        <p:nvSpPr>
          <p:cNvPr id="7" name="Rectangle 6">
            <a:extLst>
              <a:ext uri="{FF2B5EF4-FFF2-40B4-BE49-F238E27FC236}">
                <a16:creationId xmlns:a16="http://schemas.microsoft.com/office/drawing/2014/main" id="{EDDD6444-7929-724E-BB2A-0AFE5BF6CFDF}"/>
              </a:ext>
            </a:extLst>
          </p:cNvPr>
          <p:cNvSpPr/>
          <p:nvPr userDrawn="1"/>
        </p:nvSpPr>
        <p:spPr>
          <a:xfrm rot="5400000">
            <a:off x="8734199" y="3400200"/>
            <a:ext cx="6858000" cy="57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792BED61-216A-7F41-90CF-1CE17474566A}"/>
              </a:ext>
            </a:extLst>
          </p:cNvPr>
          <p:cNvSpPr>
            <a:spLocks noGrp="1"/>
          </p:cNvSpPr>
          <p:nvPr>
            <p:ph sz="quarter" idx="13"/>
          </p:nvPr>
        </p:nvSpPr>
        <p:spPr>
          <a:xfrm>
            <a:off x="511175" y="1196975"/>
            <a:ext cx="11169650" cy="4968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4D6D2240-FA47-0D4F-A2AD-9029D094373B}"/>
              </a:ext>
            </a:extLst>
          </p:cNvPr>
          <p:cNvSpPr>
            <a:spLocks noGrp="1"/>
          </p:cNvSpPr>
          <p:nvPr>
            <p:ph type="title"/>
          </p:nvPr>
        </p:nvSpPr>
        <p:spPr>
          <a:xfrm>
            <a:off x="518859" y="225425"/>
            <a:ext cx="11161240" cy="720000"/>
          </a:xfrm>
        </p:spPr>
        <p:txBody>
          <a:bodyPr/>
          <a:lstStyle>
            <a:lvl1pPr>
              <a:defRPr b="1" i="0">
                <a:latin typeface="IBM Plex Sans SemiBold" panose="020B0503050203000203" pitchFamily="34" charset="0"/>
              </a:defRPr>
            </a:lvl1pPr>
          </a:lstStyle>
          <a:p>
            <a:r>
              <a:rPr lang="en-US"/>
              <a:t>Click to edit Master title style</a:t>
            </a:r>
          </a:p>
        </p:txBody>
      </p:sp>
      <p:pic>
        <p:nvPicPr>
          <p:cNvPr id="9" name="Picture 8" descr="Lassonde | York University Logo">
            <a:extLst>
              <a:ext uri="{FF2B5EF4-FFF2-40B4-BE49-F238E27FC236}">
                <a16:creationId xmlns:a16="http://schemas.microsoft.com/office/drawing/2014/main" id="{7E5379B8-6256-FC46-B405-EC9365E47BB9}"/>
              </a:ext>
            </a:extLst>
          </p:cNvPr>
          <p:cNvPicPr>
            <a:picLocks noChangeAspect="1"/>
          </p:cNvPicPr>
          <p:nvPr userDrawn="1"/>
        </p:nvPicPr>
        <p:blipFill>
          <a:blip r:embed="rId2"/>
          <a:srcRect/>
          <a:stretch/>
        </p:blipFill>
        <p:spPr>
          <a:xfrm>
            <a:off x="9844585" y="6380743"/>
            <a:ext cx="2086346" cy="264881"/>
          </a:xfrm>
          <a:prstGeom prst="rect">
            <a:avLst/>
          </a:prstGeom>
        </p:spPr>
      </p:pic>
    </p:spTree>
    <p:extLst>
      <p:ext uri="{BB962C8B-B14F-4D97-AF65-F5344CB8AC3E}">
        <p14:creationId xmlns:p14="http://schemas.microsoft.com/office/powerpoint/2010/main" val="471227842"/>
      </p:ext>
    </p:extLst>
  </p:cSld>
  <p:clrMapOvr>
    <a:masterClrMapping/>
  </p:clrMapOvr>
  <p:extLst>
    <p:ext uri="{DCECCB84-F9BA-43D5-87BE-67443E8EF086}">
      <p15:sldGuideLst xmlns:p15="http://schemas.microsoft.com/office/powerpoint/2012/main">
        <p15:guide id="3" pos="316">
          <p15:clr>
            <a:srgbClr val="FBAE40"/>
          </p15:clr>
        </p15:guide>
        <p15:guide id="4" pos="7363">
          <p15:clr>
            <a:srgbClr val="FBAE40"/>
          </p15:clr>
        </p15:guide>
        <p15:guide id="6" orient="horz" pos="4320">
          <p15:clr>
            <a:srgbClr val="FBAE40"/>
          </p15:clr>
        </p15:guide>
        <p15:guide id="7" orient="horz" pos="754">
          <p15:clr>
            <a:srgbClr val="FBAE40"/>
          </p15:clr>
        </p15:guide>
        <p15:guide id="10" orient="horz" pos="3888">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CE2D209-A393-9C4C-ADA3-22DEC2BB1BD4}"/>
              </a:ext>
            </a:extLst>
          </p:cNvPr>
          <p:cNvSpPr>
            <a:spLocks noGrp="1"/>
          </p:cNvSpPr>
          <p:nvPr>
            <p:ph type="ftr" sz="quarter" idx="11"/>
          </p:nvPr>
        </p:nvSpPr>
        <p:spPr>
          <a:xfrm>
            <a:off x="1004465" y="6304235"/>
            <a:ext cx="8066383" cy="365125"/>
          </a:xfrm>
        </p:spPr>
        <p:txBody>
          <a:bodyPr/>
          <a:lstStyle/>
          <a:p>
            <a:endParaRPr lang="en-US"/>
          </a:p>
        </p:txBody>
      </p:sp>
      <p:sp>
        <p:nvSpPr>
          <p:cNvPr id="5" name="Slide Number Placeholder 4">
            <a:extLst>
              <a:ext uri="{FF2B5EF4-FFF2-40B4-BE49-F238E27FC236}">
                <a16:creationId xmlns:a16="http://schemas.microsoft.com/office/drawing/2014/main" id="{A313E068-BDC1-CD48-959B-6E94C600D00A}"/>
              </a:ext>
            </a:extLst>
          </p:cNvPr>
          <p:cNvSpPr>
            <a:spLocks noGrp="1"/>
          </p:cNvSpPr>
          <p:nvPr>
            <p:ph type="sldNum" sz="quarter" idx="12"/>
          </p:nvPr>
        </p:nvSpPr>
        <p:spPr/>
        <p:txBody>
          <a:bodyPr lIns="0" tIns="0" rIns="0" bIns="0"/>
          <a:lstStyle/>
          <a:p>
            <a:fld id="{5B64C28E-966E-6B4A-816A-311B7D0A2E6D}" type="slidenum">
              <a:rPr lang="en-US" smtClean="0"/>
              <a:t>‹#›</a:t>
            </a:fld>
            <a:endParaRPr lang="en-US"/>
          </a:p>
        </p:txBody>
      </p:sp>
      <p:sp>
        <p:nvSpPr>
          <p:cNvPr id="6" name="Rectangle 5">
            <a:extLst>
              <a:ext uri="{FF2B5EF4-FFF2-40B4-BE49-F238E27FC236}">
                <a16:creationId xmlns:a16="http://schemas.microsoft.com/office/drawing/2014/main" id="{F28626B5-9424-544A-997E-D29151C33BF4}"/>
              </a:ext>
            </a:extLst>
          </p:cNvPr>
          <p:cNvSpPr/>
          <p:nvPr userDrawn="1"/>
        </p:nvSpPr>
        <p:spPr>
          <a:xfrm>
            <a:off x="0" y="6799943"/>
            <a:ext cx="12192000" cy="580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6C53F225-B7C0-C74B-A467-EE9BF5427E7D}"/>
              </a:ext>
            </a:extLst>
          </p:cNvPr>
          <p:cNvSpPr>
            <a:spLocks noGrp="1"/>
          </p:cNvSpPr>
          <p:nvPr>
            <p:ph type="title"/>
          </p:nvPr>
        </p:nvSpPr>
        <p:spPr>
          <a:xfrm>
            <a:off x="518859" y="225425"/>
            <a:ext cx="11161240" cy="720000"/>
          </a:xfrm>
        </p:spPr>
        <p:txBody>
          <a:bodyPr/>
          <a:lstStyle>
            <a:lvl1pPr>
              <a:defRPr b="1" i="0">
                <a:latin typeface="IBM Plex Sans SemiBold" panose="020B0503050203000203" pitchFamily="34" charset="0"/>
              </a:defRPr>
            </a:lvl1pPr>
          </a:lstStyle>
          <a:p>
            <a:r>
              <a:rPr lang="en-US"/>
              <a:t>Click to edit Master title style</a:t>
            </a:r>
          </a:p>
        </p:txBody>
      </p:sp>
      <p:pic>
        <p:nvPicPr>
          <p:cNvPr id="8" name="Picture 7" descr="Lassonde | York University Logo">
            <a:extLst>
              <a:ext uri="{FF2B5EF4-FFF2-40B4-BE49-F238E27FC236}">
                <a16:creationId xmlns:a16="http://schemas.microsoft.com/office/drawing/2014/main" id="{1BF2394A-7D95-9B43-8DAD-12A156639CCE}"/>
              </a:ext>
            </a:extLst>
          </p:cNvPr>
          <p:cNvPicPr>
            <a:picLocks noChangeAspect="1"/>
          </p:cNvPicPr>
          <p:nvPr userDrawn="1"/>
        </p:nvPicPr>
        <p:blipFill>
          <a:blip r:embed="rId2"/>
          <a:srcRect/>
          <a:stretch/>
        </p:blipFill>
        <p:spPr>
          <a:xfrm>
            <a:off x="9844585" y="6380743"/>
            <a:ext cx="2086346" cy="264881"/>
          </a:xfrm>
          <a:prstGeom prst="rect">
            <a:avLst/>
          </a:prstGeom>
        </p:spPr>
      </p:pic>
    </p:spTree>
    <p:extLst>
      <p:ext uri="{BB962C8B-B14F-4D97-AF65-F5344CB8AC3E}">
        <p14:creationId xmlns:p14="http://schemas.microsoft.com/office/powerpoint/2010/main" val="2438044899"/>
      </p:ext>
    </p:extLst>
  </p:cSld>
  <p:clrMapOvr>
    <a:masterClrMapping/>
  </p:clrMapOvr>
  <p:extLst>
    <p:ext uri="{DCECCB84-F9BA-43D5-87BE-67443E8EF086}">
      <p15:sldGuideLst xmlns:p15="http://schemas.microsoft.com/office/powerpoint/2012/main">
        <p15:guide id="3" pos="316">
          <p15:clr>
            <a:srgbClr val="FBAE40"/>
          </p15:clr>
        </p15:guide>
        <p15:guide id="4" pos="7363">
          <p15:clr>
            <a:srgbClr val="FBAE40"/>
          </p15:clr>
        </p15:guide>
        <p15:guide id="8" orient="horz" pos="3884">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1B8E7FC-F693-0945-B178-887A17B1B56C}"/>
              </a:ext>
            </a:extLst>
          </p:cNvPr>
          <p:cNvSpPr/>
          <p:nvPr userDrawn="1"/>
        </p:nvSpPr>
        <p:spPr>
          <a:xfrm>
            <a:off x="0" y="6799943"/>
            <a:ext cx="12192000" cy="580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9788606"/>
      </p:ext>
    </p:extLst>
  </p:cSld>
  <p:clrMapOvr>
    <a:masterClrMapping/>
  </p:clrMapOvr>
  <p:extLst>
    <p:ext uri="{DCECCB84-F9BA-43D5-87BE-67443E8EF086}">
      <p15:sldGuideLst xmlns:p15="http://schemas.microsoft.com/office/powerpoint/2012/main">
        <p15:guide id="3" pos="316">
          <p15:clr>
            <a:srgbClr val="FBAE40"/>
          </p15:clr>
        </p15:guide>
        <p15:guide id="4" pos="7363">
          <p15:clr>
            <a:srgbClr val="FBAE40"/>
          </p15:clr>
        </p15:guide>
        <p15:guide id="7" orient="horz" pos="300">
          <p15:clr>
            <a:srgbClr val="FBAE40"/>
          </p15:clr>
        </p15:guide>
        <p15:guide id="8" orient="horz" pos="388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tyle 3">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82B35-F4CA-DE48-914A-B88E50670ED1}"/>
              </a:ext>
            </a:extLst>
          </p:cNvPr>
          <p:cNvSpPr>
            <a:spLocks noGrp="1"/>
          </p:cNvSpPr>
          <p:nvPr>
            <p:ph type="title"/>
          </p:nvPr>
        </p:nvSpPr>
        <p:spPr>
          <a:xfrm>
            <a:off x="854982" y="981075"/>
            <a:ext cx="4694238" cy="3071018"/>
          </a:xfrm>
        </p:spPr>
        <p:txBody>
          <a:bodyPr/>
          <a:lstStyle>
            <a:lvl1pPr>
              <a:defRPr sz="4000">
                <a:solidFill>
                  <a:schemeClr val="bg1"/>
                </a:solidFill>
              </a:defRPr>
            </a:lvl1pPr>
          </a:lstStyle>
          <a:p>
            <a:r>
              <a:rPr lang="en-US"/>
              <a:t>Click to edit Master title style</a:t>
            </a:r>
          </a:p>
        </p:txBody>
      </p:sp>
      <p:cxnSp>
        <p:nvCxnSpPr>
          <p:cNvPr id="18" name="Straight Connector 17">
            <a:extLst>
              <a:ext uri="{FF2B5EF4-FFF2-40B4-BE49-F238E27FC236}">
                <a16:creationId xmlns:a16="http://schemas.microsoft.com/office/drawing/2014/main" id="{5D769A60-1E88-804F-A912-2CBC69B8429D}"/>
              </a:ext>
            </a:extLst>
          </p:cNvPr>
          <p:cNvCxnSpPr>
            <a:cxnSpLocks/>
          </p:cNvCxnSpPr>
          <p:nvPr userDrawn="1"/>
        </p:nvCxnSpPr>
        <p:spPr>
          <a:xfrm>
            <a:off x="874698" y="5433456"/>
            <a:ext cx="467803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 Placeholder 12">
            <a:extLst>
              <a:ext uri="{FF2B5EF4-FFF2-40B4-BE49-F238E27FC236}">
                <a16:creationId xmlns:a16="http://schemas.microsoft.com/office/drawing/2014/main" id="{2960A480-D3F7-A841-9ED5-0C19AF80E3BC}"/>
              </a:ext>
            </a:extLst>
          </p:cNvPr>
          <p:cNvSpPr>
            <a:spLocks noGrp="1"/>
          </p:cNvSpPr>
          <p:nvPr>
            <p:ph type="body" sz="quarter" idx="13" hasCustomPrompt="1"/>
          </p:nvPr>
        </p:nvSpPr>
        <p:spPr>
          <a:xfrm>
            <a:off x="854959" y="4930275"/>
            <a:ext cx="4697775" cy="315212"/>
          </a:xfrm>
          <a:noFill/>
          <a:ln>
            <a:noFill/>
          </a:ln>
        </p:spPr>
        <p:txBody>
          <a:bodyPr lIns="0" tIns="0" rIns="180000" bIns="0" anchor="b">
            <a:noAutofit/>
          </a:bodyPr>
          <a:lstStyle>
            <a:lvl1pPr>
              <a:defRPr sz="1200" b="1" i="0" cap="all" baseline="0">
                <a:solidFill>
                  <a:schemeClr val="bg1"/>
                </a:solidFill>
                <a:latin typeface="IBM Plex Sans SemiBold" panose="020B0503050203000203" pitchFamily="34" charset="0"/>
              </a:defRPr>
            </a:lvl1pPr>
            <a:lvl2pPr>
              <a:defRPr sz="2800" b="1" i="0">
                <a:solidFill>
                  <a:schemeClr val="bg1"/>
                </a:solidFill>
                <a:latin typeface="IBM Plex Sans SemiBold" panose="020B0503050203000203" pitchFamily="34" charset="0"/>
              </a:defRPr>
            </a:lvl2pPr>
            <a:lvl3pPr>
              <a:defRPr sz="2400" b="1" i="0">
                <a:solidFill>
                  <a:schemeClr val="bg1"/>
                </a:solidFill>
                <a:latin typeface="IBM Plex Sans SemiBold" panose="020B0503050203000203" pitchFamily="34" charset="0"/>
              </a:defRPr>
            </a:lvl3pPr>
            <a:lvl4pPr>
              <a:defRPr sz="2000" b="1" i="0">
                <a:solidFill>
                  <a:schemeClr val="bg1"/>
                </a:solidFill>
                <a:latin typeface="IBM Plex Sans SemiBold" panose="020B0503050203000203" pitchFamily="34" charset="0"/>
              </a:defRPr>
            </a:lvl4pPr>
            <a:lvl5pPr>
              <a:defRPr sz="2000" b="1" i="0">
                <a:solidFill>
                  <a:schemeClr val="bg1"/>
                </a:solidFill>
                <a:latin typeface="IBM Plex Sans SemiBold" panose="020B0503050203000203" pitchFamily="34" charset="0"/>
              </a:defRPr>
            </a:lvl5pPr>
          </a:lstStyle>
          <a:p>
            <a:pPr lvl="0"/>
            <a:r>
              <a:rPr lang="en-US"/>
              <a:t>Presenter name</a:t>
            </a:r>
          </a:p>
        </p:txBody>
      </p:sp>
      <p:sp>
        <p:nvSpPr>
          <p:cNvPr id="20" name="Text Placeholder 12">
            <a:extLst>
              <a:ext uri="{FF2B5EF4-FFF2-40B4-BE49-F238E27FC236}">
                <a16:creationId xmlns:a16="http://schemas.microsoft.com/office/drawing/2014/main" id="{A0C7D67F-0EF8-B94F-8A1D-26E39847D4F7}"/>
              </a:ext>
            </a:extLst>
          </p:cNvPr>
          <p:cNvSpPr>
            <a:spLocks noGrp="1"/>
          </p:cNvSpPr>
          <p:nvPr>
            <p:ph type="body" sz="quarter" idx="14" hasCustomPrompt="1"/>
          </p:nvPr>
        </p:nvSpPr>
        <p:spPr>
          <a:xfrm>
            <a:off x="854959" y="4293765"/>
            <a:ext cx="4697775" cy="631755"/>
          </a:xfrm>
          <a:noFill/>
          <a:ln>
            <a:noFill/>
          </a:ln>
        </p:spPr>
        <p:txBody>
          <a:bodyPr lIns="0" tIns="72000" rIns="180000" bIns="0" anchor="t">
            <a:noAutofit/>
          </a:bodyPr>
          <a:lstStyle>
            <a:lvl1pPr>
              <a:lnSpc>
                <a:spcPct val="95000"/>
              </a:lnSpc>
              <a:spcBef>
                <a:spcPts val="0"/>
              </a:spcBef>
              <a:defRPr sz="1600" b="0" i="0" cap="none" baseline="0">
                <a:solidFill>
                  <a:schemeClr val="bg1"/>
                </a:solidFill>
                <a:latin typeface="IBM Plex Sans Light" panose="020B0403050203000203" pitchFamily="34" charset="0"/>
              </a:defRPr>
            </a:lvl1pPr>
            <a:lvl2pPr>
              <a:defRPr sz="2800" b="1" i="0">
                <a:solidFill>
                  <a:schemeClr val="bg1"/>
                </a:solidFill>
                <a:latin typeface="IBM Plex Sans SemiBold" panose="020B0503050203000203" pitchFamily="34" charset="0"/>
              </a:defRPr>
            </a:lvl2pPr>
            <a:lvl3pPr>
              <a:defRPr sz="2400" b="1" i="0">
                <a:solidFill>
                  <a:schemeClr val="bg1"/>
                </a:solidFill>
                <a:latin typeface="IBM Plex Sans SemiBold" panose="020B0503050203000203" pitchFamily="34" charset="0"/>
              </a:defRPr>
            </a:lvl3pPr>
            <a:lvl4pPr>
              <a:defRPr sz="2000" b="1" i="0">
                <a:solidFill>
                  <a:schemeClr val="bg1"/>
                </a:solidFill>
                <a:latin typeface="IBM Plex Sans SemiBold" panose="020B0503050203000203" pitchFamily="34" charset="0"/>
              </a:defRPr>
            </a:lvl4pPr>
            <a:lvl5pPr>
              <a:defRPr sz="2000" b="1" i="0">
                <a:solidFill>
                  <a:schemeClr val="bg1"/>
                </a:solidFill>
                <a:latin typeface="IBM Plex Sans SemiBold" panose="020B0503050203000203" pitchFamily="34" charset="0"/>
              </a:defRPr>
            </a:lvl5pPr>
          </a:lstStyle>
          <a:p>
            <a:pPr lvl="0"/>
            <a:r>
              <a:rPr lang="en-US"/>
              <a:t>Presentation subtitle</a:t>
            </a:r>
          </a:p>
        </p:txBody>
      </p:sp>
      <p:sp>
        <p:nvSpPr>
          <p:cNvPr id="26" name="Freeform 25">
            <a:extLst>
              <a:ext uri="{FF2B5EF4-FFF2-40B4-BE49-F238E27FC236}">
                <a16:creationId xmlns:a16="http://schemas.microsoft.com/office/drawing/2014/main" id="{10F37B83-DB99-014C-A42F-9DA46E46F394}"/>
              </a:ext>
            </a:extLst>
          </p:cNvPr>
          <p:cNvSpPr/>
          <p:nvPr userDrawn="1"/>
        </p:nvSpPr>
        <p:spPr>
          <a:xfrm rot="5400000">
            <a:off x="5714999" y="381000"/>
            <a:ext cx="6858001" cy="6096001"/>
          </a:xfrm>
          <a:custGeom>
            <a:avLst/>
            <a:gdLst>
              <a:gd name="connsiteX0" fmla="*/ 360000 w 6858001"/>
              <a:gd name="connsiteY0" fmla="*/ 5736001 h 6096001"/>
              <a:gd name="connsiteX1" fmla="*/ 6498001 w 6858001"/>
              <a:gd name="connsiteY1" fmla="*/ 5736001 h 6096001"/>
              <a:gd name="connsiteX2" fmla="*/ 6498001 w 6858001"/>
              <a:gd name="connsiteY2" fmla="*/ 360001 h 6096001"/>
              <a:gd name="connsiteX3" fmla="*/ 360000 w 6858001"/>
              <a:gd name="connsiteY3" fmla="*/ 360001 h 6096001"/>
              <a:gd name="connsiteX4" fmla="*/ 0 w 6858001"/>
              <a:gd name="connsiteY4" fmla="*/ 6096000 h 6096001"/>
              <a:gd name="connsiteX5" fmla="*/ 0 w 6858001"/>
              <a:gd name="connsiteY5" fmla="*/ 0 h 6096001"/>
              <a:gd name="connsiteX6" fmla="*/ 360000 w 6858001"/>
              <a:gd name="connsiteY6" fmla="*/ 0 h 6096001"/>
              <a:gd name="connsiteX7" fmla="*/ 360000 w 6858001"/>
              <a:gd name="connsiteY7" fmla="*/ 1 h 6096001"/>
              <a:gd name="connsiteX8" fmla="*/ 6498001 w 6858001"/>
              <a:gd name="connsiteY8" fmla="*/ 1 h 6096001"/>
              <a:gd name="connsiteX9" fmla="*/ 6498001 w 6858001"/>
              <a:gd name="connsiteY9" fmla="*/ 0 h 6096001"/>
              <a:gd name="connsiteX10" fmla="*/ 6858001 w 6858001"/>
              <a:gd name="connsiteY10" fmla="*/ 0 h 6096001"/>
              <a:gd name="connsiteX11" fmla="*/ 6858001 w 6858001"/>
              <a:gd name="connsiteY11" fmla="*/ 6096000 h 6096001"/>
              <a:gd name="connsiteX12" fmla="*/ 6679406 w 6858001"/>
              <a:gd name="connsiteY12" fmla="*/ 6096000 h 6096001"/>
              <a:gd name="connsiteX13" fmla="*/ 6679406 w 6858001"/>
              <a:gd name="connsiteY13" fmla="*/ 6096001 h 6096001"/>
              <a:gd name="connsiteX14" fmla="*/ 212725 w 6858001"/>
              <a:gd name="connsiteY14" fmla="*/ 6096001 h 6096001"/>
              <a:gd name="connsiteX15" fmla="*/ 212725 w 6858001"/>
              <a:gd name="connsiteY15" fmla="*/ 6096000 h 6096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58001" h="6096001">
                <a:moveTo>
                  <a:pt x="360000" y="5736001"/>
                </a:moveTo>
                <a:lnTo>
                  <a:pt x="6498001" y="5736001"/>
                </a:lnTo>
                <a:lnTo>
                  <a:pt x="6498001" y="360001"/>
                </a:lnTo>
                <a:lnTo>
                  <a:pt x="360000" y="360001"/>
                </a:lnTo>
                <a:close/>
                <a:moveTo>
                  <a:pt x="0" y="6096000"/>
                </a:moveTo>
                <a:lnTo>
                  <a:pt x="0" y="0"/>
                </a:lnTo>
                <a:lnTo>
                  <a:pt x="360000" y="0"/>
                </a:lnTo>
                <a:lnTo>
                  <a:pt x="360000" y="1"/>
                </a:lnTo>
                <a:lnTo>
                  <a:pt x="6498001" y="1"/>
                </a:lnTo>
                <a:lnTo>
                  <a:pt x="6498001" y="0"/>
                </a:lnTo>
                <a:lnTo>
                  <a:pt x="6858001" y="0"/>
                </a:lnTo>
                <a:lnTo>
                  <a:pt x="6858001" y="6096000"/>
                </a:lnTo>
                <a:lnTo>
                  <a:pt x="6679406" y="6096000"/>
                </a:lnTo>
                <a:lnTo>
                  <a:pt x="6679406" y="6096001"/>
                </a:lnTo>
                <a:lnTo>
                  <a:pt x="212725" y="6096001"/>
                </a:lnTo>
                <a:lnTo>
                  <a:pt x="212725" y="6096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Rectangle 8">
            <a:extLst>
              <a:ext uri="{FF2B5EF4-FFF2-40B4-BE49-F238E27FC236}">
                <a16:creationId xmlns:a16="http://schemas.microsoft.com/office/drawing/2014/main" id="{B0B1EAC9-1FCA-2C4D-A185-714EE93FBB45}"/>
              </a:ext>
            </a:extLst>
          </p:cNvPr>
          <p:cNvSpPr/>
          <p:nvPr userDrawn="1"/>
        </p:nvSpPr>
        <p:spPr>
          <a:xfrm>
            <a:off x="-1606668" y="1461874"/>
            <a:ext cx="1278541" cy="219572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a:solidFill>
                  <a:schemeClr val="tx1"/>
                </a:solidFill>
                <a:latin typeface="IBM Plex Sans" panose="020B0503050203000203" pitchFamily="34" charset="0"/>
              </a:rPr>
              <a:t>Presentation title</a:t>
            </a:r>
          </a:p>
          <a:p>
            <a:pPr algn="r"/>
            <a:r>
              <a:rPr lang="en-US" sz="1100" b="1" i="0" kern="1200">
                <a:solidFill>
                  <a:schemeClr val="tx1"/>
                </a:solidFill>
                <a:latin typeface="IBM Plex Sans SemiBold" panose="020B0503050203000203" pitchFamily="34" charset="0"/>
                <a:ea typeface="+mn-ea"/>
                <a:cs typeface="+mn-cs"/>
              </a:rPr>
              <a:t>6 lines max</a:t>
            </a:r>
          </a:p>
        </p:txBody>
      </p:sp>
      <p:sp>
        <p:nvSpPr>
          <p:cNvPr id="10" name="Rectangle 9">
            <a:extLst>
              <a:ext uri="{FF2B5EF4-FFF2-40B4-BE49-F238E27FC236}">
                <a16:creationId xmlns:a16="http://schemas.microsoft.com/office/drawing/2014/main" id="{E42682E5-E9C1-8146-92D6-DB31EA0606CD}"/>
              </a:ext>
            </a:extLst>
          </p:cNvPr>
          <p:cNvSpPr/>
          <p:nvPr userDrawn="1"/>
        </p:nvSpPr>
        <p:spPr>
          <a:xfrm>
            <a:off x="-1606668" y="4229718"/>
            <a:ext cx="1278541" cy="61154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a:solidFill>
                  <a:schemeClr val="tx1"/>
                </a:solidFill>
                <a:latin typeface="IBM Plex Sans" panose="020B0503050203000203" pitchFamily="34" charset="0"/>
              </a:rPr>
              <a:t>Subtitle</a:t>
            </a:r>
          </a:p>
          <a:p>
            <a:pPr algn="r"/>
            <a:r>
              <a:rPr lang="en-US" sz="1100" b="1" i="0">
                <a:solidFill>
                  <a:schemeClr val="tx1"/>
                </a:solidFill>
                <a:latin typeface="IBM Plex Sans SemiBold" panose="020B0503050203000203" pitchFamily="34" charset="0"/>
              </a:rPr>
              <a:t>2 lines max</a:t>
            </a:r>
          </a:p>
        </p:txBody>
      </p:sp>
      <p:sp>
        <p:nvSpPr>
          <p:cNvPr id="12" name="Left Bracket 11">
            <a:extLst>
              <a:ext uri="{FF2B5EF4-FFF2-40B4-BE49-F238E27FC236}">
                <a16:creationId xmlns:a16="http://schemas.microsoft.com/office/drawing/2014/main" id="{B4771D4B-AA8E-A947-AD83-8B98FA5E1EAA}"/>
              </a:ext>
            </a:extLst>
          </p:cNvPr>
          <p:cNvSpPr/>
          <p:nvPr userDrawn="1"/>
        </p:nvSpPr>
        <p:spPr>
          <a:xfrm>
            <a:off x="-273423" y="4276676"/>
            <a:ext cx="130233" cy="576844"/>
          </a:xfrm>
          <a:prstGeom prst="leftBracket">
            <a:avLst>
              <a:gd name="adj"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l"/>
            <a:endParaRPr lang="en-US"/>
          </a:p>
        </p:txBody>
      </p:sp>
      <p:sp>
        <p:nvSpPr>
          <p:cNvPr id="3" name="Freeform 2">
            <a:extLst>
              <a:ext uri="{FF2B5EF4-FFF2-40B4-BE49-F238E27FC236}">
                <a16:creationId xmlns:a16="http://schemas.microsoft.com/office/drawing/2014/main" id="{B370C7B5-FFE5-AD4C-B708-FFAD845BB3ED}"/>
              </a:ext>
            </a:extLst>
          </p:cNvPr>
          <p:cNvSpPr/>
          <p:nvPr userDrawn="1"/>
        </p:nvSpPr>
        <p:spPr>
          <a:xfrm flipH="1">
            <a:off x="-276510" y="960634"/>
            <a:ext cx="133564" cy="3102795"/>
          </a:xfrm>
          <a:custGeom>
            <a:avLst/>
            <a:gdLst>
              <a:gd name="connsiteX0" fmla="*/ 0 w 133564"/>
              <a:gd name="connsiteY0" fmla="*/ 0 h 590764"/>
              <a:gd name="connsiteX1" fmla="*/ 133564 w 133564"/>
              <a:gd name="connsiteY1" fmla="*/ 0 h 590764"/>
              <a:gd name="connsiteX2" fmla="*/ 133564 w 133564"/>
              <a:gd name="connsiteY2" fmla="*/ 590764 h 590764"/>
              <a:gd name="connsiteX3" fmla="*/ 10274 w 133564"/>
              <a:gd name="connsiteY3" fmla="*/ 590764 h 590764"/>
            </a:gdLst>
            <a:ahLst/>
            <a:cxnLst>
              <a:cxn ang="0">
                <a:pos x="connsiteX0" y="connsiteY0"/>
              </a:cxn>
              <a:cxn ang="0">
                <a:pos x="connsiteX1" y="connsiteY1"/>
              </a:cxn>
              <a:cxn ang="0">
                <a:pos x="connsiteX2" y="connsiteY2"/>
              </a:cxn>
              <a:cxn ang="0">
                <a:pos x="connsiteX3" y="connsiteY3"/>
              </a:cxn>
            </a:cxnLst>
            <a:rect l="l" t="t" r="r" b="b"/>
            <a:pathLst>
              <a:path w="133564" h="590764">
                <a:moveTo>
                  <a:pt x="0" y="0"/>
                </a:moveTo>
                <a:lnTo>
                  <a:pt x="133564" y="0"/>
                </a:lnTo>
                <a:lnTo>
                  <a:pt x="133564" y="590764"/>
                </a:lnTo>
                <a:lnTo>
                  <a:pt x="10274" y="590764"/>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lvl="0"/>
            <a:endParaRPr lang="en-US">
              <a:solidFill>
                <a:schemeClr val="tx1"/>
              </a:solidFill>
            </a:endParaRPr>
          </a:p>
        </p:txBody>
      </p:sp>
      <p:sp>
        <p:nvSpPr>
          <p:cNvPr id="6" name="Picture Placeholder 5">
            <a:extLst>
              <a:ext uri="{FF2B5EF4-FFF2-40B4-BE49-F238E27FC236}">
                <a16:creationId xmlns:a16="http://schemas.microsoft.com/office/drawing/2014/main" id="{3F2924C3-2BEC-7C49-B3BE-B8B622BB3D2C}"/>
              </a:ext>
            </a:extLst>
          </p:cNvPr>
          <p:cNvSpPr>
            <a:spLocks noGrp="1"/>
          </p:cNvSpPr>
          <p:nvPr>
            <p:ph type="pic" sz="quarter" idx="15" hasCustomPrompt="1"/>
          </p:nvPr>
        </p:nvSpPr>
        <p:spPr>
          <a:xfrm>
            <a:off x="6456044" y="356400"/>
            <a:ext cx="5374800" cy="6145200"/>
          </a:xfrm>
          <a:solidFill>
            <a:schemeClr val="bg1"/>
          </a:solidFill>
        </p:spPr>
        <p:txBody>
          <a:bodyPr anchor="ctr"/>
          <a:lstStyle>
            <a:lvl1pPr algn="ctr">
              <a:defRPr/>
            </a:lvl1pPr>
          </a:lstStyle>
          <a:p>
            <a:r>
              <a:rPr lang="en-US"/>
              <a:t>Drop photo here to add background photo</a:t>
            </a:r>
          </a:p>
        </p:txBody>
      </p:sp>
      <p:pic>
        <p:nvPicPr>
          <p:cNvPr id="51" name="Picture Placeholder 9" descr="Lassonde | York University Logo">
            <a:extLst>
              <a:ext uri="{FF2B5EF4-FFF2-40B4-BE49-F238E27FC236}">
                <a16:creationId xmlns:a16="http://schemas.microsoft.com/office/drawing/2014/main" id="{2ED20F88-F063-1C44-B6C6-FB730D81F623}"/>
              </a:ext>
            </a:extLst>
          </p:cNvPr>
          <p:cNvPicPr>
            <a:picLocks noChangeAspect="1"/>
          </p:cNvPicPr>
          <p:nvPr userDrawn="1"/>
        </p:nvPicPr>
        <p:blipFill>
          <a:blip r:embed="rId2"/>
          <a:srcRect/>
          <a:stretch/>
        </p:blipFill>
        <p:spPr>
          <a:xfrm>
            <a:off x="2805828" y="5794747"/>
            <a:ext cx="2743392" cy="348299"/>
          </a:xfrm>
          <a:prstGeom prst="rect">
            <a:avLst/>
          </a:prstGeom>
        </p:spPr>
      </p:pic>
      <p:grpSp>
        <p:nvGrpSpPr>
          <p:cNvPr id="72" name="Group 71">
            <a:extLst>
              <a:ext uri="{FF2B5EF4-FFF2-40B4-BE49-F238E27FC236}">
                <a16:creationId xmlns:a16="http://schemas.microsoft.com/office/drawing/2014/main" id="{2F386F9E-0351-A244-86B4-187CD1904C41}"/>
              </a:ext>
            </a:extLst>
          </p:cNvPr>
          <p:cNvGrpSpPr/>
          <p:nvPr userDrawn="1"/>
        </p:nvGrpSpPr>
        <p:grpSpPr>
          <a:xfrm>
            <a:off x="12065000" y="-947342"/>
            <a:ext cx="2554514" cy="8075345"/>
            <a:chOff x="12065000" y="-947342"/>
            <a:chExt cx="2554514" cy="8075345"/>
          </a:xfrm>
        </p:grpSpPr>
        <p:grpSp>
          <p:nvGrpSpPr>
            <p:cNvPr id="73" name="Group 72">
              <a:extLst>
                <a:ext uri="{FF2B5EF4-FFF2-40B4-BE49-F238E27FC236}">
                  <a16:creationId xmlns:a16="http://schemas.microsoft.com/office/drawing/2014/main" id="{791AC152-ACFF-9440-8359-A23A141728B0}"/>
                </a:ext>
              </a:extLst>
            </p:cNvPr>
            <p:cNvGrpSpPr/>
            <p:nvPr userDrawn="1"/>
          </p:nvGrpSpPr>
          <p:grpSpPr>
            <a:xfrm>
              <a:off x="12192000" y="-947342"/>
              <a:ext cx="2427514" cy="605550"/>
              <a:chOff x="12192000" y="-947342"/>
              <a:chExt cx="2427514" cy="605550"/>
            </a:xfrm>
          </p:grpSpPr>
          <p:sp>
            <p:nvSpPr>
              <p:cNvPr id="91" name="TextBox 90">
                <a:extLst>
                  <a:ext uri="{FF2B5EF4-FFF2-40B4-BE49-F238E27FC236}">
                    <a16:creationId xmlns:a16="http://schemas.microsoft.com/office/drawing/2014/main" id="{8CCD7EE7-FBA7-0742-83D5-DB1438166ADA}"/>
                  </a:ext>
                </a:extLst>
              </p:cNvPr>
              <p:cNvSpPr txBox="1"/>
              <p:nvPr userDrawn="1"/>
            </p:nvSpPr>
            <p:spPr>
              <a:xfrm>
                <a:off x="12192000" y="-947342"/>
                <a:ext cx="2144486" cy="605550"/>
              </a:xfrm>
              <a:prstGeom prst="rect">
                <a:avLst/>
              </a:prstGeom>
              <a:noFill/>
            </p:spPr>
            <p:txBody>
              <a:bodyPr wrap="square" rtlCol="0">
                <a:spAutoFit/>
              </a:bodyPr>
              <a:lstStyle/>
              <a:p>
                <a:pPr>
                  <a:lnSpc>
                    <a:spcPct val="90000"/>
                  </a:lnSpc>
                  <a:spcAft>
                    <a:spcPts val="200"/>
                  </a:spcAft>
                </a:pPr>
                <a:r>
                  <a:rPr lang="en-US" sz="1000" b="0" i="0">
                    <a:solidFill>
                      <a:schemeClr val="tx1"/>
                    </a:solidFill>
                    <a:latin typeface="IBM Plex Sans Medium" panose="020B0503050203000203" pitchFamily="34" charset="0"/>
                    <a:ea typeface="Roboto" charset="0"/>
                    <a:cs typeface="Roboto" charset="0"/>
                  </a:rPr>
                  <a:t>To remove slide tips,</a:t>
                </a:r>
              </a:p>
              <a:p>
                <a:pPr>
                  <a:lnSpc>
                    <a:spcPct val="90000"/>
                  </a:lnSpc>
                  <a:spcAft>
                    <a:spcPts val="400"/>
                  </a:spcAft>
                </a:pPr>
                <a:r>
                  <a:rPr lang="en-US" sz="1000" b="0" i="0">
                    <a:solidFill>
                      <a:schemeClr val="tx1"/>
                    </a:solidFill>
                    <a:latin typeface="IBM Plex Sans Medium" panose="020B0503050203000203" pitchFamily="34" charset="0"/>
                    <a:ea typeface="Roboto" charset="0"/>
                    <a:cs typeface="Roboto" charset="0"/>
                  </a:rPr>
                  <a:t>click View &gt; Slide Master.</a:t>
                </a:r>
              </a:p>
              <a:p>
                <a:pPr>
                  <a:lnSpc>
                    <a:spcPct val="90000"/>
                  </a:lnSpc>
                  <a:spcAft>
                    <a:spcPts val="200"/>
                  </a:spcAft>
                </a:pPr>
                <a:r>
                  <a:rPr lang="en-US" sz="1000" b="0" i="0">
                    <a:solidFill>
                      <a:schemeClr val="tx1"/>
                    </a:solidFill>
                    <a:latin typeface="IBM Plex Sans Medium" panose="020B0503050203000203" pitchFamily="34" charset="0"/>
                    <a:ea typeface="Roboto" charset="0"/>
                    <a:cs typeface="Roboto" charset="0"/>
                  </a:rPr>
                  <a:t>After removing, click ‘X’ to exit.  </a:t>
                </a:r>
              </a:p>
            </p:txBody>
          </p:sp>
          <p:pic>
            <p:nvPicPr>
              <p:cNvPr id="92" name="Picture 91">
                <a:extLst>
                  <a:ext uri="{FF2B5EF4-FFF2-40B4-BE49-F238E27FC236}">
                    <a16:creationId xmlns:a16="http://schemas.microsoft.com/office/drawing/2014/main" id="{46E6FAC1-565A-4345-B9D8-5E4B9BE8432B}"/>
                  </a:ext>
                </a:extLst>
              </p:cNvPr>
              <p:cNvPicPr>
                <a:picLocks noChangeAspect="1"/>
              </p:cNvPicPr>
              <p:nvPr userDrawn="1"/>
            </p:nvPicPr>
            <p:blipFill>
              <a:blip r:embed="rId3"/>
              <a:stretch>
                <a:fillRect/>
              </a:stretch>
            </p:blipFill>
            <p:spPr>
              <a:xfrm>
                <a:off x="14291128" y="-853006"/>
                <a:ext cx="328386" cy="446605"/>
              </a:xfrm>
              <a:prstGeom prst="rect">
                <a:avLst/>
              </a:prstGeom>
              <a:ln>
                <a:solidFill>
                  <a:schemeClr val="accent6"/>
                </a:solidFill>
              </a:ln>
            </p:spPr>
          </p:pic>
        </p:grpSp>
        <p:grpSp>
          <p:nvGrpSpPr>
            <p:cNvPr id="74" name="Group 73">
              <a:extLst>
                <a:ext uri="{FF2B5EF4-FFF2-40B4-BE49-F238E27FC236}">
                  <a16:creationId xmlns:a16="http://schemas.microsoft.com/office/drawing/2014/main" id="{5AFB5B04-540A-4E45-BBA0-025C7621B3B6}"/>
                </a:ext>
              </a:extLst>
            </p:cNvPr>
            <p:cNvGrpSpPr/>
            <p:nvPr userDrawn="1"/>
          </p:nvGrpSpPr>
          <p:grpSpPr>
            <a:xfrm>
              <a:off x="12065000" y="-254000"/>
              <a:ext cx="2171700" cy="3007249"/>
              <a:chOff x="12115800" y="0"/>
              <a:chExt cx="2171700" cy="3007249"/>
            </a:xfrm>
          </p:grpSpPr>
          <p:sp>
            <p:nvSpPr>
              <p:cNvPr id="86" name="Rectangle 85">
                <a:extLst>
                  <a:ext uri="{FF2B5EF4-FFF2-40B4-BE49-F238E27FC236}">
                    <a16:creationId xmlns:a16="http://schemas.microsoft.com/office/drawing/2014/main" id="{E8F5D376-4743-7C42-A4C1-85048EB271FF}"/>
                  </a:ext>
                </a:extLst>
              </p:cNvPr>
              <p:cNvSpPr/>
              <p:nvPr userDrawn="1"/>
            </p:nvSpPr>
            <p:spPr>
              <a:xfrm>
                <a:off x="12287249" y="453077"/>
                <a:ext cx="2000251" cy="25541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7" name="Rectangle 86">
                <a:extLst>
                  <a:ext uri="{FF2B5EF4-FFF2-40B4-BE49-F238E27FC236}">
                    <a16:creationId xmlns:a16="http://schemas.microsoft.com/office/drawing/2014/main" id="{AA10C77A-7716-E54A-B71B-65D64BC0E7AE}"/>
                  </a:ext>
                </a:extLst>
              </p:cNvPr>
              <p:cNvSpPr/>
              <p:nvPr userDrawn="1"/>
            </p:nvSpPr>
            <p:spPr>
              <a:xfrm>
                <a:off x="12287249" y="0"/>
                <a:ext cx="2000251" cy="4906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8" name="Right Triangle 87">
                <a:extLst>
                  <a:ext uri="{FF2B5EF4-FFF2-40B4-BE49-F238E27FC236}">
                    <a16:creationId xmlns:a16="http://schemas.microsoft.com/office/drawing/2014/main" id="{4EF1D256-242B-4D4F-8A93-B9D7F7E4CB89}"/>
                  </a:ext>
                </a:extLst>
              </p:cNvPr>
              <p:cNvSpPr/>
              <p:nvPr userDrawn="1"/>
            </p:nvSpPr>
            <p:spPr>
              <a:xfrm flipH="1">
                <a:off x="12115800" y="0"/>
                <a:ext cx="174111" cy="216371"/>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9" name="TextBox 88">
                <a:extLst>
                  <a:ext uri="{FF2B5EF4-FFF2-40B4-BE49-F238E27FC236}">
                    <a16:creationId xmlns:a16="http://schemas.microsoft.com/office/drawing/2014/main" id="{BBDC8405-4389-B34B-B083-63465468A6BB}"/>
                  </a:ext>
                </a:extLst>
              </p:cNvPr>
              <p:cNvSpPr txBox="1"/>
              <p:nvPr userDrawn="1"/>
            </p:nvSpPr>
            <p:spPr>
              <a:xfrm>
                <a:off x="12516910" y="90429"/>
                <a:ext cx="1211790" cy="307777"/>
              </a:xfrm>
              <a:prstGeom prst="rect">
                <a:avLst/>
              </a:prstGeom>
              <a:noFill/>
            </p:spPr>
            <p:txBody>
              <a:bodyPr wrap="square" rtlCol="0">
                <a:spAutoFit/>
              </a:bodyPr>
              <a:lstStyle/>
              <a:p>
                <a:r>
                  <a:rPr lang="en-US" sz="1400" b="0" i="0">
                    <a:solidFill>
                      <a:schemeClr val="bg1"/>
                    </a:solidFill>
                    <a:latin typeface="IBM Plex Sans Medium" panose="020B0503050203000203" pitchFamily="34" charset="0"/>
                    <a:ea typeface="Roboto" charset="0"/>
                    <a:cs typeface="Roboto" charset="0"/>
                  </a:rPr>
                  <a:t>SLIDE</a:t>
                </a:r>
                <a:r>
                  <a:rPr lang="en-US" sz="1400" b="0" i="0" baseline="0">
                    <a:solidFill>
                      <a:schemeClr val="bg1"/>
                    </a:solidFill>
                    <a:latin typeface="IBM Plex Sans Medium" panose="020B0503050203000203" pitchFamily="34" charset="0"/>
                    <a:ea typeface="Roboto" charset="0"/>
                    <a:cs typeface="Roboto" charset="0"/>
                  </a:rPr>
                  <a:t> TIPS</a:t>
                </a:r>
                <a:endParaRPr lang="en-US" sz="1400" b="0" i="0">
                  <a:solidFill>
                    <a:schemeClr val="bg1"/>
                  </a:solidFill>
                  <a:latin typeface="IBM Plex Sans Medium" panose="020B0503050203000203" pitchFamily="34" charset="0"/>
                  <a:ea typeface="Roboto" charset="0"/>
                  <a:cs typeface="Roboto" charset="0"/>
                </a:endParaRPr>
              </a:p>
            </p:txBody>
          </p:sp>
          <p:sp>
            <p:nvSpPr>
              <p:cNvPr id="90" name="TextBox 89">
                <a:extLst>
                  <a:ext uri="{FF2B5EF4-FFF2-40B4-BE49-F238E27FC236}">
                    <a16:creationId xmlns:a16="http://schemas.microsoft.com/office/drawing/2014/main" id="{0B1BE78A-6AE4-344B-88B8-5CFA621650BA}"/>
                  </a:ext>
                </a:extLst>
              </p:cNvPr>
              <p:cNvSpPr txBox="1"/>
              <p:nvPr userDrawn="1"/>
            </p:nvSpPr>
            <p:spPr>
              <a:xfrm>
                <a:off x="12369020" y="656836"/>
                <a:ext cx="1854980" cy="2259977"/>
              </a:xfrm>
              <a:prstGeom prst="rect">
                <a:avLst/>
              </a:prstGeom>
              <a:noFill/>
            </p:spPr>
            <p:txBody>
              <a:bodyPr wrap="square" rtlCol="0">
                <a:noAutofit/>
              </a:bodyPr>
              <a:lstStyle/>
              <a:p>
                <a:pPr marL="96838" indent="-96838" algn="l" defTabSz="914400" rtl="0" eaLnBrk="1" latinLnBrk="0" hangingPunct="1">
                  <a:lnSpc>
                    <a:spcPct val="100000"/>
                  </a:lnSpc>
                  <a:spcBef>
                    <a:spcPts val="0"/>
                  </a:spcBef>
                  <a:spcAft>
                    <a:spcPts val="600"/>
                  </a:spcAft>
                  <a:buClr>
                    <a:schemeClr val="accent1"/>
                  </a:buClr>
                  <a:buFont typeface="Wingdings" charset="2"/>
                  <a:buChar char="§"/>
                </a:pPr>
                <a:r>
                  <a:rPr lang="en-US" sz="900" b="0" i="0" kern="1200">
                    <a:solidFill>
                      <a:schemeClr val="tx1">
                        <a:lumMod val="75000"/>
                        <a:lumOff val="25000"/>
                      </a:schemeClr>
                    </a:solidFill>
                    <a:latin typeface="IBM Plex Sans" panose="020B0503050203000203" pitchFamily="34" charset="77"/>
                    <a:ea typeface="Roboto" charset="0"/>
                  </a:rPr>
                  <a:t>To place your own photo, use Master slides like “Title Style 1” to create from scratch.</a:t>
                </a:r>
              </a:p>
              <a:p>
                <a:pPr marL="96838" indent="-96838" algn="l" defTabSz="914400" rtl="0" eaLnBrk="1" latinLnBrk="0" hangingPunct="1">
                  <a:lnSpc>
                    <a:spcPct val="100000"/>
                  </a:lnSpc>
                  <a:spcBef>
                    <a:spcPts val="0"/>
                  </a:spcBef>
                  <a:spcAft>
                    <a:spcPts val="600"/>
                  </a:spcAft>
                  <a:buClr>
                    <a:schemeClr val="accent1"/>
                  </a:buClr>
                  <a:buFont typeface="Wingdings" charset="2"/>
                  <a:buChar char="§"/>
                </a:pPr>
                <a:r>
                  <a:rPr lang="en-US" sz="900" b="0" i="0" kern="1200">
                    <a:solidFill>
                      <a:schemeClr val="tx1">
                        <a:lumMod val="75000"/>
                        <a:lumOff val="25000"/>
                      </a:schemeClr>
                    </a:solidFill>
                    <a:latin typeface="IBM Plex Sans" panose="020B0503050203000203" pitchFamily="34" charset="77"/>
                    <a:ea typeface="Roboto" charset="0"/>
                    <a:cs typeface="Roboto" charset="0"/>
                  </a:rPr>
                  <a:t>You may also delete</a:t>
                </a:r>
                <a:br>
                  <a:rPr lang="en-US" sz="900" b="0" i="0" kern="1200">
                    <a:solidFill>
                      <a:schemeClr val="tx1">
                        <a:lumMod val="75000"/>
                        <a:lumOff val="25000"/>
                      </a:schemeClr>
                    </a:solidFill>
                    <a:latin typeface="IBM Plex Sans" panose="020B0503050203000203" pitchFamily="34" charset="77"/>
                    <a:ea typeface="Roboto" charset="0"/>
                    <a:cs typeface="Roboto" charset="0"/>
                  </a:rPr>
                </a:br>
                <a:r>
                  <a:rPr lang="en-US" sz="900" b="0" i="0" kern="1200">
                    <a:solidFill>
                      <a:schemeClr val="tx1">
                        <a:lumMod val="75000"/>
                        <a:lumOff val="25000"/>
                      </a:schemeClr>
                    </a:solidFill>
                    <a:latin typeface="IBM Plex Sans" panose="020B0503050203000203" pitchFamily="34" charset="77"/>
                    <a:ea typeface="Roboto" charset="0"/>
                    <a:cs typeface="Roboto" charset="0"/>
                  </a:rPr>
                  <a:t>existing photos to reveal the placeholder beneath. Then t</a:t>
                </a:r>
                <a:r>
                  <a:rPr lang="en-US" sz="900" b="0" i="0">
                    <a:solidFill>
                      <a:schemeClr val="tx1">
                        <a:lumMod val="75000"/>
                        <a:lumOff val="25000"/>
                      </a:schemeClr>
                    </a:solidFill>
                    <a:latin typeface="IBM Plex Sans" panose="020B0503050203000203" pitchFamily="34" charset="77"/>
                    <a:ea typeface="Roboto" charset="0"/>
                    <a:cs typeface="Roboto" charset="0"/>
                  </a:rPr>
                  <a:t>o add a photo, drag a photo onto the slide or click the icon in the placeholder to browse for</a:t>
                </a:r>
                <a:br>
                  <a:rPr lang="en-US" sz="900" b="0" i="0">
                    <a:solidFill>
                      <a:schemeClr val="tx1">
                        <a:lumMod val="75000"/>
                        <a:lumOff val="25000"/>
                      </a:schemeClr>
                    </a:solidFill>
                    <a:latin typeface="IBM Plex Sans" panose="020B0503050203000203" pitchFamily="34" charset="77"/>
                    <a:ea typeface="Roboto" charset="0"/>
                    <a:cs typeface="Roboto" charset="0"/>
                  </a:rPr>
                </a:br>
                <a:r>
                  <a:rPr lang="en-US" sz="900" b="0" i="0">
                    <a:solidFill>
                      <a:schemeClr val="tx1">
                        <a:lumMod val="75000"/>
                        <a:lumOff val="25000"/>
                      </a:schemeClr>
                    </a:solidFill>
                    <a:latin typeface="IBM Plex Sans" panose="020B0503050203000203" pitchFamily="34" charset="77"/>
                    <a:ea typeface="Roboto" charset="0"/>
                    <a:cs typeface="Roboto" charset="0"/>
                  </a:rPr>
                  <a:t>your image.</a:t>
                </a:r>
              </a:p>
              <a:p>
                <a:pPr marL="96838" indent="-96838">
                  <a:spcAft>
                    <a:spcPts val="600"/>
                  </a:spcAft>
                  <a:buClr>
                    <a:schemeClr val="accent1"/>
                  </a:buClr>
                  <a:buFont typeface="Wingdings" charset="2"/>
                  <a:buChar char="§"/>
                </a:pPr>
                <a:r>
                  <a:rPr lang="en-US" sz="900" b="0" i="0">
                    <a:solidFill>
                      <a:schemeClr val="tx1">
                        <a:lumMod val="75000"/>
                        <a:lumOff val="25000"/>
                      </a:schemeClr>
                    </a:solidFill>
                    <a:latin typeface="IBM Plex Sans" panose="020B0503050203000203" pitchFamily="34" charset="77"/>
                    <a:ea typeface="Roboto" charset="0"/>
                    <a:cs typeface="Roboto" charset="0"/>
                  </a:rPr>
                  <a:t>If the image covers your text, right click the image, and select “Arrange - &gt; Send to back”.</a:t>
                </a:r>
              </a:p>
            </p:txBody>
          </p:sp>
        </p:grpSp>
        <p:grpSp>
          <p:nvGrpSpPr>
            <p:cNvPr id="75" name="Group 74">
              <a:extLst>
                <a:ext uri="{FF2B5EF4-FFF2-40B4-BE49-F238E27FC236}">
                  <a16:creationId xmlns:a16="http://schemas.microsoft.com/office/drawing/2014/main" id="{A82EEB2D-003A-C044-B2BF-0603E253B481}"/>
                </a:ext>
              </a:extLst>
            </p:cNvPr>
            <p:cNvGrpSpPr/>
            <p:nvPr userDrawn="1"/>
          </p:nvGrpSpPr>
          <p:grpSpPr>
            <a:xfrm>
              <a:off x="12237133" y="2882622"/>
              <a:ext cx="2011532" cy="985422"/>
              <a:chOff x="12272640" y="6571606"/>
              <a:chExt cx="1538402" cy="985422"/>
            </a:xfrm>
          </p:grpSpPr>
          <p:sp>
            <p:nvSpPr>
              <p:cNvPr id="83" name="Rectangle 82">
                <a:extLst>
                  <a:ext uri="{FF2B5EF4-FFF2-40B4-BE49-F238E27FC236}">
                    <a16:creationId xmlns:a16="http://schemas.microsoft.com/office/drawing/2014/main" id="{E8E19EB7-DBEF-2F4C-A3C9-BE2D2907884F}"/>
                  </a:ext>
                </a:extLst>
              </p:cNvPr>
              <p:cNvSpPr/>
              <p:nvPr userDrawn="1"/>
            </p:nvSpPr>
            <p:spPr>
              <a:xfrm>
                <a:off x="12272640" y="6571606"/>
                <a:ext cx="1538402" cy="985422"/>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IBM Plex Sans" panose="020B0503050203000203" pitchFamily="34" charset="0"/>
                </a:endParaRPr>
              </a:p>
            </p:txBody>
          </p:sp>
          <p:sp>
            <p:nvSpPr>
              <p:cNvPr id="84" name="TextBox 83">
                <a:extLst>
                  <a:ext uri="{FF2B5EF4-FFF2-40B4-BE49-F238E27FC236}">
                    <a16:creationId xmlns:a16="http://schemas.microsoft.com/office/drawing/2014/main" id="{092FEE31-9402-3641-8E13-A1DC09FFF216}"/>
                  </a:ext>
                </a:extLst>
              </p:cNvPr>
              <p:cNvSpPr txBox="1"/>
              <p:nvPr userDrawn="1"/>
            </p:nvSpPr>
            <p:spPr>
              <a:xfrm>
                <a:off x="12425440" y="7002160"/>
                <a:ext cx="1161546" cy="461665"/>
              </a:xfrm>
              <a:prstGeom prst="rect">
                <a:avLst/>
              </a:prstGeom>
            </p:spPr>
            <p:txBody>
              <a:bodyPr vert="horz" wrap="square" lIns="0" tIns="0" rIns="0" bIns="0" rtlCol="0" anchor="t">
                <a:spAutoFit/>
              </a:bodyPr>
              <a:lstStyle/>
              <a:p>
                <a:pPr algn="l"/>
                <a:r>
                  <a:rPr lang="en-US" sz="1000">
                    <a:solidFill>
                      <a:schemeClr val="tx2"/>
                    </a:solidFill>
                    <a:latin typeface="IBM Plex Sans" panose="020B0503050203000203" pitchFamily="34" charset="0"/>
                    <a:ea typeface="Arial" charset="0"/>
                    <a:cs typeface="Arial" charset="0"/>
                  </a:rPr>
                  <a:t>Access programmed text formats by using the ‘Indent More’ button.</a:t>
                </a:r>
              </a:p>
            </p:txBody>
          </p:sp>
          <p:pic>
            <p:nvPicPr>
              <p:cNvPr id="85" name="Picture 84">
                <a:extLst>
                  <a:ext uri="{FF2B5EF4-FFF2-40B4-BE49-F238E27FC236}">
                    <a16:creationId xmlns:a16="http://schemas.microsoft.com/office/drawing/2014/main" id="{C43048D5-A7A2-8D41-BF60-AA36EF7D553E}"/>
                  </a:ext>
                </a:extLst>
              </p:cNvPr>
              <p:cNvPicPr>
                <a:picLocks noChangeAspect="1"/>
              </p:cNvPicPr>
              <p:nvPr userDrawn="1"/>
            </p:nvPicPr>
            <p:blipFill rotWithShape="1">
              <a:blip r:embed="rId4"/>
              <a:srcRect l="8882" t="5165" r="-1"/>
              <a:stretch/>
            </p:blipFill>
            <p:spPr>
              <a:xfrm>
                <a:off x="12426082" y="6665739"/>
                <a:ext cx="196784" cy="228984"/>
              </a:xfrm>
              <a:prstGeom prst="roundRect">
                <a:avLst/>
              </a:prstGeom>
              <a:ln>
                <a:solidFill>
                  <a:schemeClr val="accent1"/>
                </a:solidFill>
              </a:ln>
            </p:spPr>
          </p:pic>
        </p:grpSp>
        <p:grpSp>
          <p:nvGrpSpPr>
            <p:cNvPr id="76" name="Group 75">
              <a:extLst>
                <a:ext uri="{FF2B5EF4-FFF2-40B4-BE49-F238E27FC236}">
                  <a16:creationId xmlns:a16="http://schemas.microsoft.com/office/drawing/2014/main" id="{2A09D0C0-E76A-FE4E-89D3-B4C1E4D9F2B8}"/>
                </a:ext>
              </a:extLst>
            </p:cNvPr>
            <p:cNvGrpSpPr/>
            <p:nvPr userDrawn="1"/>
          </p:nvGrpSpPr>
          <p:grpSpPr>
            <a:xfrm>
              <a:off x="12236449" y="4009675"/>
              <a:ext cx="2147063" cy="3118328"/>
              <a:chOff x="12236449" y="4803495"/>
              <a:chExt cx="2147063" cy="3118328"/>
            </a:xfrm>
          </p:grpSpPr>
          <p:grpSp>
            <p:nvGrpSpPr>
              <p:cNvPr id="77" name="Group 76">
                <a:extLst>
                  <a:ext uri="{FF2B5EF4-FFF2-40B4-BE49-F238E27FC236}">
                    <a16:creationId xmlns:a16="http://schemas.microsoft.com/office/drawing/2014/main" id="{7D643199-832B-4E45-BC80-3D20C1502357}"/>
                  </a:ext>
                </a:extLst>
              </p:cNvPr>
              <p:cNvGrpSpPr/>
              <p:nvPr userDrawn="1"/>
            </p:nvGrpSpPr>
            <p:grpSpPr>
              <a:xfrm>
                <a:off x="12236449" y="4803495"/>
                <a:ext cx="2147063" cy="2485366"/>
                <a:chOff x="12287249" y="1112812"/>
                <a:chExt cx="2147063" cy="3086847"/>
              </a:xfrm>
            </p:grpSpPr>
            <p:sp>
              <p:nvSpPr>
                <p:cNvPr id="79" name="Rectangle 78">
                  <a:extLst>
                    <a:ext uri="{FF2B5EF4-FFF2-40B4-BE49-F238E27FC236}">
                      <a16:creationId xmlns:a16="http://schemas.microsoft.com/office/drawing/2014/main" id="{7F34D033-1819-4A4E-A421-29286A39B8E4}"/>
                    </a:ext>
                  </a:extLst>
                </p:cNvPr>
                <p:cNvSpPr/>
                <p:nvPr userDrawn="1"/>
              </p:nvSpPr>
              <p:spPr>
                <a:xfrm>
                  <a:off x="12287249" y="1565888"/>
                  <a:ext cx="2000251" cy="263377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0" name="Rectangle 79">
                  <a:extLst>
                    <a:ext uri="{FF2B5EF4-FFF2-40B4-BE49-F238E27FC236}">
                      <a16:creationId xmlns:a16="http://schemas.microsoft.com/office/drawing/2014/main" id="{424543DC-6DB0-D74D-8680-6B9EC0BFAC9E}"/>
                    </a:ext>
                  </a:extLst>
                </p:cNvPr>
                <p:cNvSpPr/>
                <p:nvPr userDrawn="1"/>
              </p:nvSpPr>
              <p:spPr>
                <a:xfrm>
                  <a:off x="12287249" y="1112812"/>
                  <a:ext cx="2000251" cy="4906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1" name="TextBox 80">
                  <a:extLst>
                    <a:ext uri="{FF2B5EF4-FFF2-40B4-BE49-F238E27FC236}">
                      <a16:creationId xmlns:a16="http://schemas.microsoft.com/office/drawing/2014/main" id="{F6E36498-BB5A-094F-9813-895D4144F98D}"/>
                    </a:ext>
                  </a:extLst>
                </p:cNvPr>
                <p:cNvSpPr txBox="1"/>
                <p:nvPr userDrawn="1"/>
              </p:nvSpPr>
              <p:spPr>
                <a:xfrm>
                  <a:off x="12516910" y="1189721"/>
                  <a:ext cx="1917402" cy="382262"/>
                </a:xfrm>
                <a:prstGeom prst="rect">
                  <a:avLst/>
                </a:prstGeom>
                <a:noFill/>
              </p:spPr>
              <p:txBody>
                <a:bodyPr wrap="square" rtlCol="0">
                  <a:spAutoFit/>
                </a:bodyPr>
                <a:lstStyle/>
                <a:p>
                  <a:r>
                    <a:rPr lang="en-US" sz="1400" b="0" i="0">
                      <a:solidFill>
                        <a:schemeClr val="bg1"/>
                      </a:solidFill>
                      <a:latin typeface="IBM Plex Sans Medium" panose="020B0503050203000203" pitchFamily="34" charset="0"/>
                      <a:ea typeface="Roboto" charset="0"/>
                      <a:cs typeface="Roboto" charset="0"/>
                    </a:rPr>
                    <a:t>GUIDELINES</a:t>
                  </a:r>
                </a:p>
              </p:txBody>
            </p:sp>
            <p:sp>
              <p:nvSpPr>
                <p:cNvPr id="82" name="TextBox 81">
                  <a:extLst>
                    <a:ext uri="{FF2B5EF4-FFF2-40B4-BE49-F238E27FC236}">
                      <a16:creationId xmlns:a16="http://schemas.microsoft.com/office/drawing/2014/main" id="{E0AB33B9-1B32-3B48-8B27-F90679BA840E}"/>
                    </a:ext>
                  </a:extLst>
                </p:cNvPr>
                <p:cNvSpPr txBox="1"/>
                <p:nvPr userDrawn="1"/>
              </p:nvSpPr>
              <p:spPr>
                <a:xfrm>
                  <a:off x="12369020" y="1842802"/>
                  <a:ext cx="1797275" cy="2105846"/>
                </a:xfrm>
                <a:prstGeom prst="rect">
                  <a:avLst/>
                </a:prstGeom>
                <a:noFill/>
              </p:spPr>
              <p:txBody>
                <a:bodyPr wrap="square" rtlCol="0">
                  <a:noAutofit/>
                </a:bodyPr>
                <a:lstStyle/>
                <a:p>
                  <a:pPr marL="96838" indent="-96838">
                    <a:spcAft>
                      <a:spcPts val="600"/>
                    </a:spcAft>
                    <a:buClr>
                      <a:schemeClr val="accent1"/>
                    </a:buClr>
                    <a:buFont typeface="Wingdings" charset="2"/>
                    <a:buChar char="§"/>
                  </a:pPr>
                  <a:r>
                    <a:rPr lang="en-US" sz="900" b="0" i="0">
                      <a:solidFill>
                        <a:schemeClr val="tx1">
                          <a:lumMod val="75000"/>
                          <a:lumOff val="25000"/>
                        </a:schemeClr>
                      </a:solidFill>
                      <a:latin typeface="IBM Plex Sans" panose="020B0503050203000203" pitchFamily="34" charset="77"/>
                      <a:ea typeface="Roboto" charset="0"/>
                      <a:cs typeface="Roboto" charset="0"/>
                    </a:rPr>
                    <a:t>Each layout has its own custom gridlines to help build your slides. Keep content within the guides and do not go past them.</a:t>
                  </a:r>
                </a:p>
                <a:p>
                  <a:pPr marL="96838" indent="-96838">
                    <a:spcAft>
                      <a:spcPts val="600"/>
                    </a:spcAft>
                    <a:buClr>
                      <a:schemeClr val="accent1"/>
                    </a:buClr>
                    <a:buFont typeface="Wingdings" charset="2"/>
                    <a:buChar char="§"/>
                  </a:pPr>
                  <a:r>
                    <a:rPr lang="en-US" sz="900" b="0" i="0">
                      <a:solidFill>
                        <a:schemeClr val="tx1">
                          <a:lumMod val="75000"/>
                          <a:lumOff val="25000"/>
                        </a:schemeClr>
                      </a:solidFill>
                      <a:latin typeface="IBM Plex Sans" panose="020B0503050203000203" pitchFamily="34" charset="77"/>
                      <a:ea typeface="Roboto" charset="0"/>
                      <a:cs typeface="Roboto" charset="0"/>
                    </a:rPr>
                    <a:t>To make guides visible right-click your slide &gt; Grids &amp; Guides &gt; Ensure ‘Guides’ is checked</a:t>
                  </a:r>
                </a:p>
              </p:txBody>
            </p:sp>
          </p:grpSp>
          <p:pic>
            <p:nvPicPr>
              <p:cNvPr id="78" name="Picture 77" descr="A screenshot of a cell phone&#10;&#10;Description automatically generated">
                <a:extLst>
                  <a:ext uri="{FF2B5EF4-FFF2-40B4-BE49-F238E27FC236}">
                    <a16:creationId xmlns:a16="http://schemas.microsoft.com/office/drawing/2014/main" id="{6202A2E7-09D5-8B49-AACE-4354C4E49968}"/>
                  </a:ext>
                </a:extLst>
              </p:cNvPr>
              <p:cNvPicPr>
                <a:picLocks noChangeAspect="1"/>
              </p:cNvPicPr>
              <p:nvPr userDrawn="1"/>
            </p:nvPicPr>
            <p:blipFill rotWithShape="1">
              <a:blip r:embed="rId5"/>
              <a:srcRect l="29724" t="14641" r="46863" b="57996"/>
              <a:stretch/>
            </p:blipFill>
            <p:spPr>
              <a:xfrm>
                <a:off x="12520795" y="6858000"/>
                <a:ext cx="1365354" cy="1063823"/>
              </a:xfrm>
              <a:prstGeom prst="rect">
                <a:avLst/>
              </a:prstGeom>
              <a:ln>
                <a:solidFill>
                  <a:schemeClr val="accent1"/>
                </a:solidFill>
              </a:ln>
            </p:spPr>
          </p:pic>
        </p:grpSp>
      </p:grpSp>
      <p:sp>
        <p:nvSpPr>
          <p:cNvPr id="35" name="Colour Pillar">
            <a:extLst>
              <a:ext uri="{FF2B5EF4-FFF2-40B4-BE49-F238E27FC236}">
                <a16:creationId xmlns:a16="http://schemas.microsoft.com/office/drawing/2014/main" id="{96009629-3C99-4A45-ACEC-2362663E1C64}"/>
              </a:ext>
            </a:extLst>
          </p:cNvPr>
          <p:cNvSpPr/>
          <p:nvPr userDrawn="1"/>
        </p:nvSpPr>
        <p:spPr>
          <a:xfrm>
            <a:off x="11830843" y="356400"/>
            <a:ext cx="360045" cy="6145200"/>
          </a:xfrm>
          <a:prstGeom prst="rect">
            <a:avLst/>
          </a:prstGeom>
          <a:solidFill>
            <a:schemeClr val="accent3"/>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9036934"/>
      </p:ext>
    </p:extLst>
  </p:cSld>
  <p:clrMapOvr>
    <a:masterClrMapping/>
  </p:clrMapOvr>
  <p:extLst>
    <p:ext uri="{DCECCB84-F9BA-43D5-87BE-67443E8EF086}">
      <p15:sldGuideLst xmlns:p15="http://schemas.microsoft.com/office/powerpoint/2012/main">
        <p15:guide id="2" pos="529">
          <p15:clr>
            <a:srgbClr val="FBAE40"/>
          </p15:clr>
        </p15:guide>
        <p15:guide id="3" pos="350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Quote Layout 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73AC0119-2425-DB42-917D-CE92E1BED7B2}"/>
              </a:ext>
            </a:extLst>
          </p:cNvPr>
          <p:cNvSpPr/>
          <p:nvPr userDrawn="1"/>
        </p:nvSpPr>
        <p:spPr>
          <a:xfrm>
            <a:off x="0" y="0"/>
            <a:ext cx="6096000" cy="6866389"/>
          </a:xfrm>
          <a:custGeom>
            <a:avLst/>
            <a:gdLst>
              <a:gd name="connsiteX0" fmla="*/ 180000 w 6096000"/>
              <a:gd name="connsiteY0" fmla="*/ 180001 h 6866389"/>
              <a:gd name="connsiteX1" fmla="*/ 180000 w 6096000"/>
              <a:gd name="connsiteY1" fmla="*/ 6686389 h 6866389"/>
              <a:gd name="connsiteX2" fmla="*/ 5916000 w 6096000"/>
              <a:gd name="connsiteY2" fmla="*/ 6686389 h 6866389"/>
              <a:gd name="connsiteX3" fmla="*/ 5916000 w 6096000"/>
              <a:gd name="connsiteY3" fmla="*/ 180001 h 6866389"/>
              <a:gd name="connsiteX4" fmla="*/ 0 w 6096000"/>
              <a:gd name="connsiteY4" fmla="*/ 0 h 6866389"/>
              <a:gd name="connsiteX5" fmla="*/ 180000 w 6096000"/>
              <a:gd name="connsiteY5" fmla="*/ 0 h 6866389"/>
              <a:gd name="connsiteX6" fmla="*/ 180000 w 6096000"/>
              <a:gd name="connsiteY6" fmla="*/ 1 h 6866389"/>
              <a:gd name="connsiteX7" fmla="*/ 5916000 w 6096000"/>
              <a:gd name="connsiteY7" fmla="*/ 1 h 6866389"/>
              <a:gd name="connsiteX8" fmla="*/ 5916000 w 6096000"/>
              <a:gd name="connsiteY8" fmla="*/ 0 h 6866389"/>
              <a:gd name="connsiteX9" fmla="*/ 6096000 w 6096000"/>
              <a:gd name="connsiteY9" fmla="*/ 0 h 6866389"/>
              <a:gd name="connsiteX10" fmla="*/ 6096000 w 6096000"/>
              <a:gd name="connsiteY10" fmla="*/ 6858000 h 6866389"/>
              <a:gd name="connsiteX11" fmla="*/ 6006096 w 6096000"/>
              <a:gd name="connsiteY11" fmla="*/ 6858000 h 6866389"/>
              <a:gd name="connsiteX12" fmla="*/ 6006096 w 6096000"/>
              <a:gd name="connsiteY12" fmla="*/ 6866389 h 6866389"/>
              <a:gd name="connsiteX13" fmla="*/ 1 w 6096000"/>
              <a:gd name="connsiteY13" fmla="*/ 6866389 h 6866389"/>
              <a:gd name="connsiteX14" fmla="*/ 1 w 6096000"/>
              <a:gd name="connsiteY14" fmla="*/ 6858000 h 6866389"/>
              <a:gd name="connsiteX15" fmla="*/ 0 w 6096000"/>
              <a:gd name="connsiteY15" fmla="*/ 6858000 h 6866389"/>
              <a:gd name="connsiteX0" fmla="*/ 180000 w 6096000"/>
              <a:gd name="connsiteY0" fmla="*/ 180001 h 6866389"/>
              <a:gd name="connsiteX1" fmla="*/ 180000 w 6096000"/>
              <a:gd name="connsiteY1" fmla="*/ 6686389 h 6866389"/>
              <a:gd name="connsiteX2" fmla="*/ 5916000 w 6096000"/>
              <a:gd name="connsiteY2" fmla="*/ 6686389 h 6866389"/>
              <a:gd name="connsiteX3" fmla="*/ 5916000 w 6096000"/>
              <a:gd name="connsiteY3" fmla="*/ 180001 h 6866389"/>
              <a:gd name="connsiteX4" fmla="*/ 180000 w 6096000"/>
              <a:gd name="connsiteY4" fmla="*/ 180001 h 6866389"/>
              <a:gd name="connsiteX5" fmla="*/ 0 w 6096000"/>
              <a:gd name="connsiteY5" fmla="*/ 0 h 6866389"/>
              <a:gd name="connsiteX6" fmla="*/ 180000 w 6096000"/>
              <a:gd name="connsiteY6" fmla="*/ 0 h 6866389"/>
              <a:gd name="connsiteX7" fmla="*/ 180000 w 6096000"/>
              <a:gd name="connsiteY7" fmla="*/ 1 h 6866389"/>
              <a:gd name="connsiteX8" fmla="*/ 5916000 w 6096000"/>
              <a:gd name="connsiteY8" fmla="*/ 1 h 6866389"/>
              <a:gd name="connsiteX9" fmla="*/ 5916000 w 6096000"/>
              <a:gd name="connsiteY9" fmla="*/ 0 h 6866389"/>
              <a:gd name="connsiteX10" fmla="*/ 6096000 w 6096000"/>
              <a:gd name="connsiteY10" fmla="*/ 0 h 6866389"/>
              <a:gd name="connsiteX11" fmla="*/ 6096000 w 6096000"/>
              <a:gd name="connsiteY11" fmla="*/ 6858000 h 6866389"/>
              <a:gd name="connsiteX12" fmla="*/ 6006096 w 6096000"/>
              <a:gd name="connsiteY12" fmla="*/ 6858000 h 6866389"/>
              <a:gd name="connsiteX13" fmla="*/ 1 w 6096000"/>
              <a:gd name="connsiteY13" fmla="*/ 6866389 h 6866389"/>
              <a:gd name="connsiteX14" fmla="*/ 1 w 6096000"/>
              <a:gd name="connsiteY14" fmla="*/ 6858000 h 6866389"/>
              <a:gd name="connsiteX15" fmla="*/ 0 w 6096000"/>
              <a:gd name="connsiteY15" fmla="*/ 6858000 h 6866389"/>
              <a:gd name="connsiteX16" fmla="*/ 0 w 6096000"/>
              <a:gd name="connsiteY16" fmla="*/ 0 h 6866389"/>
              <a:gd name="connsiteX0" fmla="*/ 180000 w 6096000"/>
              <a:gd name="connsiteY0" fmla="*/ 180001 h 6866389"/>
              <a:gd name="connsiteX1" fmla="*/ 180000 w 6096000"/>
              <a:gd name="connsiteY1" fmla="*/ 6686389 h 6866389"/>
              <a:gd name="connsiteX2" fmla="*/ 5916000 w 6096000"/>
              <a:gd name="connsiteY2" fmla="*/ 6686389 h 6866389"/>
              <a:gd name="connsiteX3" fmla="*/ 5916000 w 6096000"/>
              <a:gd name="connsiteY3" fmla="*/ 180001 h 6866389"/>
              <a:gd name="connsiteX4" fmla="*/ 180000 w 6096000"/>
              <a:gd name="connsiteY4" fmla="*/ 180001 h 6866389"/>
              <a:gd name="connsiteX5" fmla="*/ 0 w 6096000"/>
              <a:gd name="connsiteY5" fmla="*/ 0 h 6866389"/>
              <a:gd name="connsiteX6" fmla="*/ 180000 w 6096000"/>
              <a:gd name="connsiteY6" fmla="*/ 0 h 6866389"/>
              <a:gd name="connsiteX7" fmla="*/ 180000 w 6096000"/>
              <a:gd name="connsiteY7" fmla="*/ 1 h 6866389"/>
              <a:gd name="connsiteX8" fmla="*/ 5916000 w 6096000"/>
              <a:gd name="connsiteY8" fmla="*/ 1 h 6866389"/>
              <a:gd name="connsiteX9" fmla="*/ 5916000 w 6096000"/>
              <a:gd name="connsiteY9" fmla="*/ 0 h 6866389"/>
              <a:gd name="connsiteX10" fmla="*/ 6096000 w 6096000"/>
              <a:gd name="connsiteY10" fmla="*/ 0 h 6866389"/>
              <a:gd name="connsiteX11" fmla="*/ 6096000 w 6096000"/>
              <a:gd name="connsiteY11" fmla="*/ 6858000 h 6866389"/>
              <a:gd name="connsiteX12" fmla="*/ 1 w 6096000"/>
              <a:gd name="connsiteY12" fmla="*/ 6866389 h 6866389"/>
              <a:gd name="connsiteX13" fmla="*/ 1 w 6096000"/>
              <a:gd name="connsiteY13" fmla="*/ 6858000 h 6866389"/>
              <a:gd name="connsiteX14" fmla="*/ 0 w 6096000"/>
              <a:gd name="connsiteY14" fmla="*/ 6858000 h 6866389"/>
              <a:gd name="connsiteX15" fmla="*/ 0 w 6096000"/>
              <a:gd name="connsiteY15" fmla="*/ 0 h 686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96000" h="6866389">
                <a:moveTo>
                  <a:pt x="180000" y="180001"/>
                </a:moveTo>
                <a:lnTo>
                  <a:pt x="180000" y="6686389"/>
                </a:lnTo>
                <a:lnTo>
                  <a:pt x="5916000" y="6686389"/>
                </a:lnTo>
                <a:lnTo>
                  <a:pt x="5916000" y="180001"/>
                </a:lnTo>
                <a:lnTo>
                  <a:pt x="180000" y="180001"/>
                </a:lnTo>
                <a:close/>
                <a:moveTo>
                  <a:pt x="0" y="0"/>
                </a:moveTo>
                <a:lnTo>
                  <a:pt x="180000" y="0"/>
                </a:lnTo>
                <a:lnTo>
                  <a:pt x="180000" y="1"/>
                </a:lnTo>
                <a:lnTo>
                  <a:pt x="5916000" y="1"/>
                </a:lnTo>
                <a:lnTo>
                  <a:pt x="5916000" y="0"/>
                </a:lnTo>
                <a:lnTo>
                  <a:pt x="6096000" y="0"/>
                </a:lnTo>
                <a:lnTo>
                  <a:pt x="6096000" y="6858000"/>
                </a:lnTo>
                <a:lnTo>
                  <a:pt x="1" y="6866389"/>
                </a:lnTo>
                <a:lnTo>
                  <a:pt x="1" y="6858000"/>
                </a:lnTo>
                <a:lnTo>
                  <a:pt x="0" y="685800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Picture Placeholder 7">
            <a:extLst>
              <a:ext uri="{FF2B5EF4-FFF2-40B4-BE49-F238E27FC236}">
                <a16:creationId xmlns:a16="http://schemas.microsoft.com/office/drawing/2014/main" id="{73AF9339-E113-EA49-B120-160ADDC548F9}"/>
              </a:ext>
            </a:extLst>
          </p:cNvPr>
          <p:cNvSpPr>
            <a:spLocks noGrp="1"/>
          </p:cNvSpPr>
          <p:nvPr>
            <p:ph type="pic" sz="quarter" idx="15" hasCustomPrompt="1"/>
          </p:nvPr>
        </p:nvSpPr>
        <p:spPr>
          <a:xfrm>
            <a:off x="177799" y="178129"/>
            <a:ext cx="5740401" cy="6511595"/>
          </a:xfrm>
          <a:prstGeom prst="rect">
            <a:avLst/>
          </a:prstGeom>
          <a:solidFill>
            <a:schemeClr val="bg1"/>
          </a:solidFill>
        </p:spPr>
        <p:txBody>
          <a:bodyPr wrap="square" rIns="36000" anchor="ctr">
            <a:noAutofit/>
          </a:bodyPr>
          <a:lstStyle>
            <a:lvl1pPr algn="ctr">
              <a:defRPr/>
            </a:lvl1pPr>
          </a:lstStyle>
          <a:p>
            <a:r>
              <a:rPr lang="en-US"/>
              <a:t>Drop photo here</a:t>
            </a:r>
            <a:br>
              <a:rPr lang="en-US"/>
            </a:br>
            <a:r>
              <a:rPr lang="en-US"/>
              <a:t>to add background photo</a:t>
            </a:r>
          </a:p>
        </p:txBody>
      </p:sp>
      <p:sp>
        <p:nvSpPr>
          <p:cNvPr id="21" name="Colour Pillar">
            <a:extLst>
              <a:ext uri="{FF2B5EF4-FFF2-40B4-BE49-F238E27FC236}">
                <a16:creationId xmlns:a16="http://schemas.microsoft.com/office/drawing/2014/main" id="{8B73D891-1430-FA47-8D6F-29D23FE013FE}"/>
              </a:ext>
            </a:extLst>
          </p:cNvPr>
          <p:cNvSpPr/>
          <p:nvPr userDrawn="1"/>
        </p:nvSpPr>
        <p:spPr>
          <a:xfrm>
            <a:off x="5918200" y="178128"/>
            <a:ext cx="176400" cy="6511595"/>
          </a:xfrm>
          <a:prstGeom prst="rect">
            <a:avLst/>
          </a:prstGeom>
          <a:solidFill>
            <a:schemeClr val="accent3"/>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28" name="Picture 27" descr="Lassonde | York University Logo">
            <a:extLst>
              <a:ext uri="{FF2B5EF4-FFF2-40B4-BE49-F238E27FC236}">
                <a16:creationId xmlns:a16="http://schemas.microsoft.com/office/drawing/2014/main" id="{0839B5B1-A33A-5C4A-85BC-6A9F340ED076}"/>
              </a:ext>
            </a:extLst>
          </p:cNvPr>
          <p:cNvPicPr>
            <a:picLocks noChangeAspect="1"/>
          </p:cNvPicPr>
          <p:nvPr userDrawn="1"/>
        </p:nvPicPr>
        <p:blipFill>
          <a:blip r:embed="rId2"/>
          <a:srcRect/>
          <a:stretch/>
        </p:blipFill>
        <p:spPr>
          <a:xfrm>
            <a:off x="9844585" y="6380743"/>
            <a:ext cx="2086346" cy="264881"/>
          </a:xfrm>
          <a:prstGeom prst="rect">
            <a:avLst/>
          </a:prstGeom>
        </p:spPr>
      </p:pic>
    </p:spTree>
    <p:extLst>
      <p:ext uri="{BB962C8B-B14F-4D97-AF65-F5344CB8AC3E}">
        <p14:creationId xmlns:p14="http://schemas.microsoft.com/office/powerpoint/2010/main" val="2763406125"/>
      </p:ext>
    </p:extLst>
  </p:cSld>
  <p:clrMapOvr>
    <a:masterClrMapping/>
  </p:clrMapOvr>
  <p:extLst>
    <p:ext uri="{DCECCB84-F9BA-43D5-87BE-67443E8EF086}">
      <p15:sldGuideLst xmlns:p15="http://schemas.microsoft.com/office/powerpoint/2012/main">
        <p15:guide id="4" pos="7363">
          <p15:clr>
            <a:srgbClr val="FBAE40"/>
          </p15:clr>
        </p15:guide>
        <p15:guide id="7" orient="horz" pos="3612">
          <p15:clr>
            <a:srgbClr val="FBAE40"/>
          </p15:clr>
        </p15:guide>
        <p15:guide id="8" orient="horz" pos="3816">
          <p15:clr>
            <a:srgbClr val="FBAE40"/>
          </p15:clr>
        </p15:guide>
        <p15:guide id="9" orient="horz" pos="482">
          <p15:clr>
            <a:srgbClr val="FBAE40"/>
          </p15:clr>
        </p15:guide>
        <p15:guide id="10" pos="4226">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98E54939-98CA-484B-B78A-D4ADD7F6D857}" type="slidenum">
              <a:rPr lang="en-CA" smtClean="0"/>
              <a:pPr>
                <a:defRPr/>
              </a:pPr>
              <a:t>‹#›</a:t>
            </a:fld>
            <a:endParaRPr lang="en-CA"/>
          </a:p>
        </p:txBody>
      </p:sp>
    </p:spTree>
    <p:extLst>
      <p:ext uri="{BB962C8B-B14F-4D97-AF65-F5344CB8AC3E}">
        <p14:creationId xmlns:p14="http://schemas.microsoft.com/office/powerpoint/2010/main" val="7091388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1_Title and Content">
    <p:bg>
      <p:bgPr>
        <a:solidFill>
          <a:srgbClr val="F8F8F8"/>
        </a:solidFill>
        <a:effectLst/>
      </p:bgPr>
    </p:bg>
    <p:spTree>
      <p:nvGrpSpPr>
        <p:cNvPr id="1" name=""/>
        <p:cNvGrpSpPr/>
        <p:nvPr/>
      </p:nvGrpSpPr>
      <p:grpSpPr>
        <a:xfrm>
          <a:off x="0" y="0"/>
          <a:ext cx="0" cy="0"/>
          <a:chOff x="0" y="0"/>
          <a:chExt cx="0" cy="0"/>
        </a:xfrm>
      </p:grpSpPr>
      <p:sp>
        <p:nvSpPr>
          <p:cNvPr id="22" name="Rectangle 21"/>
          <p:cNvSpPr/>
          <p:nvPr/>
        </p:nvSpPr>
        <p:spPr>
          <a:xfrm>
            <a:off x="0" y="-1"/>
            <a:ext cx="11760629" cy="1196975"/>
          </a:xfrm>
          <a:prstGeom prst="rect">
            <a:avLst/>
          </a:prstGeom>
          <a:gradFill flip="none" rotWithShape="1">
            <a:gsLst>
              <a:gs pos="0">
                <a:srgbClr val="1C1C1C"/>
              </a:gs>
              <a:gs pos="70000">
                <a:srgbClr val="333333"/>
              </a:gs>
              <a:gs pos="100000">
                <a:schemeClr val="accent1">
                  <a:tint val="44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143339" y="116632"/>
            <a:ext cx="9889099" cy="1143000"/>
          </a:xfrm>
          <a:ln w="63500">
            <a:noFill/>
          </a:ln>
        </p:spPr>
        <p:txBody>
          <a:bodyPr/>
          <a:lstStyle>
            <a:lvl1pPr algn="l">
              <a:defRPr b="1">
                <a:solidFill>
                  <a:schemeClr val="bg1">
                    <a:lumMod val="95000"/>
                  </a:schemeClr>
                </a:solidFill>
                <a:latin typeface="Corbel" pitchFamily="34" charset="0"/>
              </a:defRPr>
            </a:lvl1pPr>
          </a:lstStyle>
          <a:p>
            <a:r>
              <a:rPr lang="en-US"/>
              <a:t>Click to edit Master title style</a:t>
            </a:r>
            <a:endParaRPr lang="en-CA" dirty="0"/>
          </a:p>
        </p:txBody>
      </p:sp>
      <p:sp>
        <p:nvSpPr>
          <p:cNvPr id="3" name="Content Placeholder 2"/>
          <p:cNvSpPr>
            <a:spLocks noGrp="1"/>
          </p:cNvSpPr>
          <p:nvPr>
            <p:ph idx="1"/>
          </p:nvPr>
        </p:nvSpPr>
        <p:spPr/>
        <p:txBody>
          <a:bodyPr/>
          <a:lstStyle>
            <a:lvl1pPr>
              <a:buClr>
                <a:srgbClr val="D1CC00"/>
              </a:buClr>
              <a:buFont typeface="Arial" pitchFamily="34" charset="0"/>
              <a:buChar char="•"/>
              <a:defRPr sz="3400" b="1">
                <a:solidFill>
                  <a:srgbClr val="111111"/>
                </a:solidFill>
                <a:latin typeface="Corbel" pitchFamily="34" charset="0"/>
              </a:defRPr>
            </a:lvl1pPr>
            <a:lvl2pPr>
              <a:buClr>
                <a:srgbClr val="333333"/>
              </a:buClr>
              <a:buFont typeface="Arial" pitchFamily="34" charset="0"/>
              <a:buChar char="•"/>
              <a:defRPr b="1">
                <a:solidFill>
                  <a:srgbClr val="292929"/>
                </a:solidFill>
                <a:latin typeface="Corbel" pitchFamily="34" charset="0"/>
              </a:defRPr>
            </a:lvl2pPr>
            <a:lvl3pPr>
              <a:defRPr b="1">
                <a:solidFill>
                  <a:srgbClr val="111111"/>
                </a:solidFill>
                <a:latin typeface="Corbel" pitchFamily="34" charset="0"/>
              </a:defRPr>
            </a:lvl3pPr>
            <a:lvl4pPr>
              <a:defRPr b="1">
                <a:solidFill>
                  <a:srgbClr val="111111"/>
                </a:solidFill>
                <a:latin typeface="Corbel" pitchFamily="34" charset="0"/>
              </a:defRPr>
            </a:lvl4pPr>
            <a:lvl5pPr>
              <a:defRPr b="1">
                <a:solidFill>
                  <a:srgbClr val="111111"/>
                </a:solidFill>
                <a:latin typeface="Corbe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Date Placeholder 3"/>
          <p:cNvSpPr>
            <a:spLocks noGrp="1"/>
          </p:cNvSpPr>
          <p:nvPr>
            <p:ph type="dt" sz="half" idx="10"/>
          </p:nvPr>
        </p:nvSpPr>
        <p:spPr/>
        <p:txBody>
          <a:bodyPr/>
          <a:lstStyle/>
          <a:p>
            <a:fld id="{8844E7DB-B721-4106-9BDA-B92DA84F1D67}" type="datetimeFigureOut">
              <a:rPr lang="en-CA" smtClean="0"/>
              <a:pPr/>
              <a:t>2025-10-15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69AD90F-77C7-4D47-B9FB-E82ABBB37048}" type="slidenum">
              <a:rPr lang="en-CA" smtClean="0"/>
              <a:pPr/>
              <a:t>‹#›</a:t>
            </a:fld>
            <a:endParaRPr lang="en-CA"/>
          </a:p>
        </p:txBody>
      </p:sp>
      <p:cxnSp>
        <p:nvCxnSpPr>
          <p:cNvPr id="14" name="Straight Connector 13"/>
          <p:cNvCxnSpPr/>
          <p:nvPr/>
        </p:nvCxnSpPr>
        <p:spPr>
          <a:xfrm>
            <a:off x="0" y="1196752"/>
            <a:ext cx="12192000" cy="0"/>
          </a:xfrm>
          <a:prstGeom prst="line">
            <a:avLst/>
          </a:prstGeom>
          <a:ln w="25400">
            <a:solidFill>
              <a:srgbClr val="D1CC0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49991A6A-9CA6-E50B-A72B-3EA8A8CD94F0}"/>
              </a:ext>
            </a:extLst>
          </p:cNvPr>
          <p:cNvSpPr/>
          <p:nvPr userDrawn="1"/>
        </p:nvSpPr>
        <p:spPr>
          <a:xfrm>
            <a:off x="0" y="0"/>
            <a:ext cx="11760629" cy="1196975"/>
          </a:xfrm>
          <a:prstGeom prst="rect">
            <a:avLst/>
          </a:prstGeom>
          <a:gradFill flip="none" rotWithShape="1">
            <a:gsLst>
              <a:gs pos="0">
                <a:srgbClr val="1C1C1C"/>
              </a:gs>
              <a:gs pos="70000">
                <a:srgbClr val="333333"/>
              </a:gs>
              <a:gs pos="100000">
                <a:schemeClr val="accent1">
                  <a:tint val="44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2">
            <a:extLst>
              <a:ext uri="{FF2B5EF4-FFF2-40B4-BE49-F238E27FC236}">
                <a16:creationId xmlns:a16="http://schemas.microsoft.com/office/drawing/2014/main" id="{4BAD7B39-B89F-03C9-A0EA-8F66340F59E9}"/>
              </a:ext>
            </a:extLst>
          </p:cNvPr>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291" y="1161257"/>
            <a:ext cx="12201291" cy="768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6858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tyle 4">
    <p:spTree>
      <p:nvGrpSpPr>
        <p:cNvPr id="1" name=""/>
        <p:cNvGrpSpPr/>
        <p:nvPr/>
      </p:nvGrpSpPr>
      <p:grpSpPr>
        <a:xfrm>
          <a:off x="0" y="0"/>
          <a:ext cx="0" cy="0"/>
          <a:chOff x="0" y="0"/>
          <a:chExt cx="0" cy="0"/>
        </a:xfrm>
      </p:grpSpPr>
      <p:pic>
        <p:nvPicPr>
          <p:cNvPr id="82" name="Picture 81" descr="Lassonde | York University Logo">
            <a:extLst>
              <a:ext uri="{FF2B5EF4-FFF2-40B4-BE49-F238E27FC236}">
                <a16:creationId xmlns:a16="http://schemas.microsoft.com/office/drawing/2014/main" id="{58C577D5-343B-6C45-A119-B6AEA16834CB}"/>
              </a:ext>
            </a:extLst>
          </p:cNvPr>
          <p:cNvPicPr>
            <a:picLocks noChangeAspect="1"/>
          </p:cNvPicPr>
          <p:nvPr userDrawn="1"/>
        </p:nvPicPr>
        <p:blipFill>
          <a:blip r:embed="rId2"/>
          <a:srcRect/>
          <a:stretch/>
        </p:blipFill>
        <p:spPr>
          <a:xfrm>
            <a:off x="2613790" y="5880718"/>
            <a:ext cx="2935430" cy="372680"/>
          </a:xfrm>
          <a:prstGeom prst="rect">
            <a:avLst/>
          </a:prstGeom>
        </p:spPr>
      </p:pic>
      <p:sp>
        <p:nvSpPr>
          <p:cNvPr id="2" name="Title 1">
            <a:extLst>
              <a:ext uri="{FF2B5EF4-FFF2-40B4-BE49-F238E27FC236}">
                <a16:creationId xmlns:a16="http://schemas.microsoft.com/office/drawing/2014/main" id="{F1F82B35-F4CA-DE48-914A-B88E50670ED1}"/>
              </a:ext>
            </a:extLst>
          </p:cNvPr>
          <p:cNvSpPr>
            <a:spLocks noGrp="1"/>
          </p:cNvSpPr>
          <p:nvPr>
            <p:ph type="title"/>
          </p:nvPr>
        </p:nvSpPr>
        <p:spPr>
          <a:xfrm>
            <a:off x="854982" y="981075"/>
            <a:ext cx="4694238" cy="3071018"/>
          </a:xfrm>
        </p:spPr>
        <p:txBody>
          <a:bodyPr/>
          <a:lstStyle>
            <a:lvl1pPr>
              <a:defRPr sz="4000">
                <a:solidFill>
                  <a:schemeClr val="accent3"/>
                </a:solidFill>
              </a:defRPr>
            </a:lvl1pPr>
          </a:lstStyle>
          <a:p>
            <a:r>
              <a:rPr lang="en-US"/>
              <a:t>Click to edit Master title style</a:t>
            </a:r>
          </a:p>
        </p:txBody>
      </p:sp>
      <p:cxnSp>
        <p:nvCxnSpPr>
          <p:cNvPr id="18" name="Straight Connector 17">
            <a:extLst>
              <a:ext uri="{FF2B5EF4-FFF2-40B4-BE49-F238E27FC236}">
                <a16:creationId xmlns:a16="http://schemas.microsoft.com/office/drawing/2014/main" id="{5D769A60-1E88-804F-A912-2CBC69B8429D}"/>
              </a:ext>
            </a:extLst>
          </p:cNvPr>
          <p:cNvCxnSpPr>
            <a:cxnSpLocks/>
          </p:cNvCxnSpPr>
          <p:nvPr userDrawn="1"/>
        </p:nvCxnSpPr>
        <p:spPr>
          <a:xfrm>
            <a:off x="874698" y="5433456"/>
            <a:ext cx="467803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 Placeholder 12">
            <a:extLst>
              <a:ext uri="{FF2B5EF4-FFF2-40B4-BE49-F238E27FC236}">
                <a16:creationId xmlns:a16="http://schemas.microsoft.com/office/drawing/2014/main" id="{2960A480-D3F7-A841-9ED5-0C19AF80E3BC}"/>
              </a:ext>
            </a:extLst>
          </p:cNvPr>
          <p:cNvSpPr>
            <a:spLocks noGrp="1"/>
          </p:cNvSpPr>
          <p:nvPr>
            <p:ph type="body" sz="quarter" idx="13" hasCustomPrompt="1"/>
          </p:nvPr>
        </p:nvSpPr>
        <p:spPr>
          <a:xfrm>
            <a:off x="854959" y="4930275"/>
            <a:ext cx="4697775" cy="315212"/>
          </a:xfrm>
          <a:noFill/>
          <a:ln>
            <a:noFill/>
          </a:ln>
        </p:spPr>
        <p:txBody>
          <a:bodyPr lIns="0" tIns="0" rIns="180000" bIns="0" anchor="b">
            <a:noAutofit/>
          </a:bodyPr>
          <a:lstStyle>
            <a:lvl1pPr>
              <a:defRPr sz="1200" b="1" i="0" cap="all" baseline="0">
                <a:solidFill>
                  <a:schemeClr val="tx1"/>
                </a:solidFill>
                <a:latin typeface="IBM Plex Sans SemiBold" panose="020B0503050203000203" pitchFamily="34" charset="0"/>
              </a:defRPr>
            </a:lvl1pPr>
            <a:lvl2pPr>
              <a:defRPr sz="2800" b="1" i="0">
                <a:solidFill>
                  <a:schemeClr val="bg1"/>
                </a:solidFill>
                <a:latin typeface="IBM Plex Sans SemiBold" panose="020B0503050203000203" pitchFamily="34" charset="0"/>
              </a:defRPr>
            </a:lvl2pPr>
            <a:lvl3pPr>
              <a:defRPr sz="2400" b="1" i="0">
                <a:solidFill>
                  <a:schemeClr val="bg1"/>
                </a:solidFill>
                <a:latin typeface="IBM Plex Sans SemiBold" panose="020B0503050203000203" pitchFamily="34" charset="0"/>
              </a:defRPr>
            </a:lvl3pPr>
            <a:lvl4pPr>
              <a:defRPr sz="2000" b="1" i="0">
                <a:solidFill>
                  <a:schemeClr val="bg1"/>
                </a:solidFill>
                <a:latin typeface="IBM Plex Sans SemiBold" panose="020B0503050203000203" pitchFamily="34" charset="0"/>
              </a:defRPr>
            </a:lvl4pPr>
            <a:lvl5pPr>
              <a:defRPr sz="2000" b="1" i="0">
                <a:solidFill>
                  <a:schemeClr val="bg1"/>
                </a:solidFill>
                <a:latin typeface="IBM Plex Sans SemiBold" panose="020B0503050203000203" pitchFamily="34" charset="0"/>
              </a:defRPr>
            </a:lvl5pPr>
          </a:lstStyle>
          <a:p>
            <a:pPr lvl="0"/>
            <a:r>
              <a:rPr lang="en-US"/>
              <a:t>Presenter name</a:t>
            </a:r>
          </a:p>
        </p:txBody>
      </p:sp>
      <p:sp>
        <p:nvSpPr>
          <p:cNvPr id="20" name="Text Placeholder 12">
            <a:extLst>
              <a:ext uri="{FF2B5EF4-FFF2-40B4-BE49-F238E27FC236}">
                <a16:creationId xmlns:a16="http://schemas.microsoft.com/office/drawing/2014/main" id="{A0C7D67F-0EF8-B94F-8A1D-26E39847D4F7}"/>
              </a:ext>
            </a:extLst>
          </p:cNvPr>
          <p:cNvSpPr>
            <a:spLocks noGrp="1"/>
          </p:cNvSpPr>
          <p:nvPr>
            <p:ph type="body" sz="quarter" idx="14" hasCustomPrompt="1"/>
          </p:nvPr>
        </p:nvSpPr>
        <p:spPr>
          <a:xfrm>
            <a:off x="854959" y="4293765"/>
            <a:ext cx="4697775" cy="631755"/>
          </a:xfrm>
          <a:noFill/>
          <a:ln>
            <a:noFill/>
          </a:ln>
        </p:spPr>
        <p:txBody>
          <a:bodyPr lIns="0" tIns="72000" rIns="180000" bIns="0" anchor="t">
            <a:noAutofit/>
          </a:bodyPr>
          <a:lstStyle>
            <a:lvl1pPr>
              <a:lnSpc>
                <a:spcPct val="95000"/>
              </a:lnSpc>
              <a:spcBef>
                <a:spcPts val="0"/>
              </a:spcBef>
              <a:defRPr sz="1600" b="0" i="0" cap="none" baseline="0">
                <a:solidFill>
                  <a:schemeClr val="tx1"/>
                </a:solidFill>
                <a:latin typeface="IBM Plex Sans Light" panose="020B0403050203000203" pitchFamily="34" charset="0"/>
              </a:defRPr>
            </a:lvl1pPr>
            <a:lvl2pPr>
              <a:defRPr sz="2800" b="1" i="0">
                <a:solidFill>
                  <a:schemeClr val="bg1"/>
                </a:solidFill>
                <a:latin typeface="IBM Plex Sans SemiBold" panose="020B0503050203000203" pitchFamily="34" charset="0"/>
              </a:defRPr>
            </a:lvl2pPr>
            <a:lvl3pPr>
              <a:defRPr sz="2400" b="1" i="0">
                <a:solidFill>
                  <a:schemeClr val="bg1"/>
                </a:solidFill>
                <a:latin typeface="IBM Plex Sans SemiBold" panose="020B0503050203000203" pitchFamily="34" charset="0"/>
              </a:defRPr>
            </a:lvl3pPr>
            <a:lvl4pPr>
              <a:defRPr sz="2000" b="1" i="0">
                <a:solidFill>
                  <a:schemeClr val="bg1"/>
                </a:solidFill>
                <a:latin typeface="IBM Plex Sans SemiBold" panose="020B0503050203000203" pitchFamily="34" charset="0"/>
              </a:defRPr>
            </a:lvl4pPr>
            <a:lvl5pPr>
              <a:defRPr sz="2000" b="1" i="0">
                <a:solidFill>
                  <a:schemeClr val="bg1"/>
                </a:solidFill>
                <a:latin typeface="IBM Plex Sans SemiBold" panose="020B0503050203000203" pitchFamily="34" charset="0"/>
              </a:defRPr>
            </a:lvl5pPr>
          </a:lstStyle>
          <a:p>
            <a:pPr lvl="0"/>
            <a:r>
              <a:rPr lang="en-US"/>
              <a:t>Presentation subtitle</a:t>
            </a:r>
          </a:p>
        </p:txBody>
      </p:sp>
      <p:sp>
        <p:nvSpPr>
          <p:cNvPr id="26" name="Freeform 25">
            <a:extLst>
              <a:ext uri="{FF2B5EF4-FFF2-40B4-BE49-F238E27FC236}">
                <a16:creationId xmlns:a16="http://schemas.microsoft.com/office/drawing/2014/main" id="{10F37B83-DB99-014C-A42F-9DA46E46F394}"/>
              </a:ext>
            </a:extLst>
          </p:cNvPr>
          <p:cNvSpPr/>
          <p:nvPr userDrawn="1"/>
        </p:nvSpPr>
        <p:spPr>
          <a:xfrm rot="5400000">
            <a:off x="5714999" y="381000"/>
            <a:ext cx="6858001" cy="6096001"/>
          </a:xfrm>
          <a:custGeom>
            <a:avLst/>
            <a:gdLst>
              <a:gd name="connsiteX0" fmla="*/ 360000 w 6858001"/>
              <a:gd name="connsiteY0" fmla="*/ 5736001 h 6096001"/>
              <a:gd name="connsiteX1" fmla="*/ 6498001 w 6858001"/>
              <a:gd name="connsiteY1" fmla="*/ 5736001 h 6096001"/>
              <a:gd name="connsiteX2" fmla="*/ 6498001 w 6858001"/>
              <a:gd name="connsiteY2" fmla="*/ 360001 h 6096001"/>
              <a:gd name="connsiteX3" fmla="*/ 360000 w 6858001"/>
              <a:gd name="connsiteY3" fmla="*/ 360001 h 6096001"/>
              <a:gd name="connsiteX4" fmla="*/ 0 w 6858001"/>
              <a:gd name="connsiteY4" fmla="*/ 6096000 h 6096001"/>
              <a:gd name="connsiteX5" fmla="*/ 0 w 6858001"/>
              <a:gd name="connsiteY5" fmla="*/ 0 h 6096001"/>
              <a:gd name="connsiteX6" fmla="*/ 360000 w 6858001"/>
              <a:gd name="connsiteY6" fmla="*/ 0 h 6096001"/>
              <a:gd name="connsiteX7" fmla="*/ 360000 w 6858001"/>
              <a:gd name="connsiteY7" fmla="*/ 1 h 6096001"/>
              <a:gd name="connsiteX8" fmla="*/ 6498001 w 6858001"/>
              <a:gd name="connsiteY8" fmla="*/ 1 h 6096001"/>
              <a:gd name="connsiteX9" fmla="*/ 6498001 w 6858001"/>
              <a:gd name="connsiteY9" fmla="*/ 0 h 6096001"/>
              <a:gd name="connsiteX10" fmla="*/ 6858001 w 6858001"/>
              <a:gd name="connsiteY10" fmla="*/ 0 h 6096001"/>
              <a:gd name="connsiteX11" fmla="*/ 6858001 w 6858001"/>
              <a:gd name="connsiteY11" fmla="*/ 6096000 h 6096001"/>
              <a:gd name="connsiteX12" fmla="*/ 6679406 w 6858001"/>
              <a:gd name="connsiteY12" fmla="*/ 6096000 h 6096001"/>
              <a:gd name="connsiteX13" fmla="*/ 6679406 w 6858001"/>
              <a:gd name="connsiteY13" fmla="*/ 6096001 h 6096001"/>
              <a:gd name="connsiteX14" fmla="*/ 212725 w 6858001"/>
              <a:gd name="connsiteY14" fmla="*/ 6096001 h 6096001"/>
              <a:gd name="connsiteX15" fmla="*/ 212725 w 6858001"/>
              <a:gd name="connsiteY15" fmla="*/ 6096000 h 6096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58001" h="6096001">
                <a:moveTo>
                  <a:pt x="360000" y="5736001"/>
                </a:moveTo>
                <a:lnTo>
                  <a:pt x="6498001" y="5736001"/>
                </a:lnTo>
                <a:lnTo>
                  <a:pt x="6498001" y="360001"/>
                </a:lnTo>
                <a:lnTo>
                  <a:pt x="360000" y="360001"/>
                </a:lnTo>
                <a:close/>
                <a:moveTo>
                  <a:pt x="0" y="6096000"/>
                </a:moveTo>
                <a:lnTo>
                  <a:pt x="0" y="0"/>
                </a:lnTo>
                <a:lnTo>
                  <a:pt x="360000" y="0"/>
                </a:lnTo>
                <a:lnTo>
                  <a:pt x="360000" y="1"/>
                </a:lnTo>
                <a:lnTo>
                  <a:pt x="6498001" y="1"/>
                </a:lnTo>
                <a:lnTo>
                  <a:pt x="6498001" y="0"/>
                </a:lnTo>
                <a:lnTo>
                  <a:pt x="6858001" y="0"/>
                </a:lnTo>
                <a:lnTo>
                  <a:pt x="6858001" y="6096000"/>
                </a:lnTo>
                <a:lnTo>
                  <a:pt x="6679406" y="6096000"/>
                </a:lnTo>
                <a:lnTo>
                  <a:pt x="6679406" y="6096001"/>
                </a:lnTo>
                <a:lnTo>
                  <a:pt x="212725" y="6096001"/>
                </a:lnTo>
                <a:lnTo>
                  <a:pt x="212725" y="6096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0" name="Left Bracket 49">
            <a:extLst>
              <a:ext uri="{FF2B5EF4-FFF2-40B4-BE49-F238E27FC236}">
                <a16:creationId xmlns:a16="http://schemas.microsoft.com/office/drawing/2014/main" id="{8E5E8E52-358B-FD42-93B7-0D1FE5C58028}"/>
              </a:ext>
            </a:extLst>
          </p:cNvPr>
          <p:cNvSpPr/>
          <p:nvPr userDrawn="1"/>
        </p:nvSpPr>
        <p:spPr>
          <a:xfrm>
            <a:off x="-273423" y="4276676"/>
            <a:ext cx="130233" cy="576844"/>
          </a:xfrm>
          <a:prstGeom prst="leftBracket">
            <a:avLst>
              <a:gd name="adj"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l"/>
            <a:endParaRPr lang="en-US"/>
          </a:p>
        </p:txBody>
      </p:sp>
      <p:sp>
        <p:nvSpPr>
          <p:cNvPr id="51" name="Freeform 50">
            <a:extLst>
              <a:ext uri="{FF2B5EF4-FFF2-40B4-BE49-F238E27FC236}">
                <a16:creationId xmlns:a16="http://schemas.microsoft.com/office/drawing/2014/main" id="{BD05D62C-299F-8F4A-ADC5-A5B240E4E89A}"/>
              </a:ext>
            </a:extLst>
          </p:cNvPr>
          <p:cNvSpPr/>
          <p:nvPr userDrawn="1"/>
        </p:nvSpPr>
        <p:spPr>
          <a:xfrm flipH="1">
            <a:off x="-276510" y="960634"/>
            <a:ext cx="133564" cy="3102795"/>
          </a:xfrm>
          <a:custGeom>
            <a:avLst/>
            <a:gdLst>
              <a:gd name="connsiteX0" fmla="*/ 0 w 133564"/>
              <a:gd name="connsiteY0" fmla="*/ 0 h 590764"/>
              <a:gd name="connsiteX1" fmla="*/ 133564 w 133564"/>
              <a:gd name="connsiteY1" fmla="*/ 0 h 590764"/>
              <a:gd name="connsiteX2" fmla="*/ 133564 w 133564"/>
              <a:gd name="connsiteY2" fmla="*/ 590764 h 590764"/>
              <a:gd name="connsiteX3" fmla="*/ 10274 w 133564"/>
              <a:gd name="connsiteY3" fmla="*/ 590764 h 590764"/>
            </a:gdLst>
            <a:ahLst/>
            <a:cxnLst>
              <a:cxn ang="0">
                <a:pos x="connsiteX0" y="connsiteY0"/>
              </a:cxn>
              <a:cxn ang="0">
                <a:pos x="connsiteX1" y="connsiteY1"/>
              </a:cxn>
              <a:cxn ang="0">
                <a:pos x="connsiteX2" y="connsiteY2"/>
              </a:cxn>
              <a:cxn ang="0">
                <a:pos x="connsiteX3" y="connsiteY3"/>
              </a:cxn>
            </a:cxnLst>
            <a:rect l="l" t="t" r="r" b="b"/>
            <a:pathLst>
              <a:path w="133564" h="590764">
                <a:moveTo>
                  <a:pt x="0" y="0"/>
                </a:moveTo>
                <a:lnTo>
                  <a:pt x="133564" y="0"/>
                </a:lnTo>
                <a:lnTo>
                  <a:pt x="133564" y="590764"/>
                </a:lnTo>
                <a:lnTo>
                  <a:pt x="10274" y="590764"/>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lvl="0"/>
            <a:endParaRPr lang="en-US">
              <a:solidFill>
                <a:schemeClr val="tx1"/>
              </a:solidFill>
            </a:endParaRPr>
          </a:p>
        </p:txBody>
      </p:sp>
      <p:sp>
        <p:nvSpPr>
          <p:cNvPr id="70" name="Picture Placeholder 5">
            <a:extLst>
              <a:ext uri="{FF2B5EF4-FFF2-40B4-BE49-F238E27FC236}">
                <a16:creationId xmlns:a16="http://schemas.microsoft.com/office/drawing/2014/main" id="{20CEDC29-5AA0-A644-B60C-D80C69C12B49}"/>
              </a:ext>
            </a:extLst>
          </p:cNvPr>
          <p:cNvSpPr>
            <a:spLocks noGrp="1"/>
          </p:cNvSpPr>
          <p:nvPr>
            <p:ph type="pic" sz="quarter" idx="15" hasCustomPrompt="1"/>
          </p:nvPr>
        </p:nvSpPr>
        <p:spPr>
          <a:xfrm>
            <a:off x="6456044" y="356400"/>
            <a:ext cx="5364481" cy="6145200"/>
          </a:xfrm>
          <a:solidFill>
            <a:schemeClr val="bg1"/>
          </a:solidFill>
          <a:ln>
            <a:noFill/>
          </a:ln>
        </p:spPr>
        <p:txBody>
          <a:bodyPr anchor="ctr"/>
          <a:lstStyle>
            <a:lvl1pPr algn="ctr">
              <a:defRPr/>
            </a:lvl1pPr>
          </a:lstStyle>
          <a:p>
            <a:r>
              <a:rPr lang="en-US"/>
              <a:t>Drop photo here to add background photo</a:t>
            </a:r>
          </a:p>
        </p:txBody>
      </p:sp>
      <p:grpSp>
        <p:nvGrpSpPr>
          <p:cNvPr id="44" name="Group 43">
            <a:extLst>
              <a:ext uri="{FF2B5EF4-FFF2-40B4-BE49-F238E27FC236}">
                <a16:creationId xmlns:a16="http://schemas.microsoft.com/office/drawing/2014/main" id="{84996675-1CA6-5B4C-95CC-C958A36E4AEA}"/>
              </a:ext>
            </a:extLst>
          </p:cNvPr>
          <p:cNvGrpSpPr/>
          <p:nvPr userDrawn="1"/>
        </p:nvGrpSpPr>
        <p:grpSpPr>
          <a:xfrm>
            <a:off x="12065000" y="-947342"/>
            <a:ext cx="2554514" cy="8075345"/>
            <a:chOff x="12065000" y="-947342"/>
            <a:chExt cx="2554514" cy="8075345"/>
          </a:xfrm>
        </p:grpSpPr>
        <p:grpSp>
          <p:nvGrpSpPr>
            <p:cNvPr id="45" name="Group 44">
              <a:extLst>
                <a:ext uri="{FF2B5EF4-FFF2-40B4-BE49-F238E27FC236}">
                  <a16:creationId xmlns:a16="http://schemas.microsoft.com/office/drawing/2014/main" id="{16D18AE4-4FE2-BA4B-BE2C-79298D8F7DF7}"/>
                </a:ext>
              </a:extLst>
            </p:cNvPr>
            <p:cNvGrpSpPr/>
            <p:nvPr userDrawn="1"/>
          </p:nvGrpSpPr>
          <p:grpSpPr>
            <a:xfrm>
              <a:off x="12192000" y="-947342"/>
              <a:ext cx="2427514" cy="605550"/>
              <a:chOff x="12192000" y="-947342"/>
              <a:chExt cx="2427514" cy="605550"/>
            </a:xfrm>
          </p:grpSpPr>
          <p:sp>
            <p:nvSpPr>
              <p:cNvPr id="98" name="TextBox 97">
                <a:extLst>
                  <a:ext uri="{FF2B5EF4-FFF2-40B4-BE49-F238E27FC236}">
                    <a16:creationId xmlns:a16="http://schemas.microsoft.com/office/drawing/2014/main" id="{3A418B17-B6D9-C948-A4CA-39BA0BF2AAD0}"/>
                  </a:ext>
                </a:extLst>
              </p:cNvPr>
              <p:cNvSpPr txBox="1"/>
              <p:nvPr userDrawn="1"/>
            </p:nvSpPr>
            <p:spPr>
              <a:xfrm>
                <a:off x="12192000" y="-947342"/>
                <a:ext cx="2144486" cy="605550"/>
              </a:xfrm>
              <a:prstGeom prst="rect">
                <a:avLst/>
              </a:prstGeom>
              <a:noFill/>
            </p:spPr>
            <p:txBody>
              <a:bodyPr wrap="square" rtlCol="0">
                <a:spAutoFit/>
              </a:bodyPr>
              <a:lstStyle/>
              <a:p>
                <a:pPr>
                  <a:lnSpc>
                    <a:spcPct val="90000"/>
                  </a:lnSpc>
                  <a:spcAft>
                    <a:spcPts val="200"/>
                  </a:spcAft>
                </a:pPr>
                <a:r>
                  <a:rPr lang="en-US" sz="1000" b="0" i="0">
                    <a:solidFill>
                      <a:schemeClr val="tx1"/>
                    </a:solidFill>
                    <a:latin typeface="IBM Plex Sans Medium" panose="020B0503050203000203" pitchFamily="34" charset="0"/>
                    <a:ea typeface="Roboto" charset="0"/>
                    <a:cs typeface="Roboto" charset="0"/>
                  </a:rPr>
                  <a:t>To remove slide tips,</a:t>
                </a:r>
              </a:p>
              <a:p>
                <a:pPr>
                  <a:lnSpc>
                    <a:spcPct val="90000"/>
                  </a:lnSpc>
                  <a:spcAft>
                    <a:spcPts val="400"/>
                  </a:spcAft>
                </a:pPr>
                <a:r>
                  <a:rPr lang="en-US" sz="1000" b="0" i="0">
                    <a:solidFill>
                      <a:schemeClr val="tx1"/>
                    </a:solidFill>
                    <a:latin typeface="IBM Plex Sans Medium" panose="020B0503050203000203" pitchFamily="34" charset="0"/>
                    <a:ea typeface="Roboto" charset="0"/>
                    <a:cs typeface="Roboto" charset="0"/>
                  </a:rPr>
                  <a:t>click View &gt; Slide Master.</a:t>
                </a:r>
              </a:p>
              <a:p>
                <a:pPr>
                  <a:lnSpc>
                    <a:spcPct val="90000"/>
                  </a:lnSpc>
                  <a:spcAft>
                    <a:spcPts val="200"/>
                  </a:spcAft>
                </a:pPr>
                <a:r>
                  <a:rPr lang="en-US" sz="1000" b="0" i="0">
                    <a:solidFill>
                      <a:schemeClr val="tx1"/>
                    </a:solidFill>
                    <a:latin typeface="IBM Plex Sans Medium" panose="020B0503050203000203" pitchFamily="34" charset="0"/>
                    <a:ea typeface="Roboto" charset="0"/>
                    <a:cs typeface="Roboto" charset="0"/>
                  </a:rPr>
                  <a:t>After removing, click ‘X’ to exit.  </a:t>
                </a:r>
              </a:p>
            </p:txBody>
          </p:sp>
          <p:pic>
            <p:nvPicPr>
              <p:cNvPr id="99" name="Picture 98">
                <a:extLst>
                  <a:ext uri="{FF2B5EF4-FFF2-40B4-BE49-F238E27FC236}">
                    <a16:creationId xmlns:a16="http://schemas.microsoft.com/office/drawing/2014/main" id="{160A8CA0-0DA8-C649-93CF-7EE9AE058187}"/>
                  </a:ext>
                </a:extLst>
              </p:cNvPr>
              <p:cNvPicPr>
                <a:picLocks noChangeAspect="1"/>
              </p:cNvPicPr>
              <p:nvPr userDrawn="1"/>
            </p:nvPicPr>
            <p:blipFill>
              <a:blip r:embed="rId3"/>
              <a:stretch>
                <a:fillRect/>
              </a:stretch>
            </p:blipFill>
            <p:spPr>
              <a:xfrm>
                <a:off x="14291128" y="-853006"/>
                <a:ext cx="328386" cy="446605"/>
              </a:xfrm>
              <a:prstGeom prst="rect">
                <a:avLst/>
              </a:prstGeom>
              <a:ln>
                <a:solidFill>
                  <a:schemeClr val="accent6"/>
                </a:solidFill>
              </a:ln>
            </p:spPr>
          </p:pic>
        </p:grpSp>
        <p:grpSp>
          <p:nvGrpSpPr>
            <p:cNvPr id="46" name="Group 45">
              <a:extLst>
                <a:ext uri="{FF2B5EF4-FFF2-40B4-BE49-F238E27FC236}">
                  <a16:creationId xmlns:a16="http://schemas.microsoft.com/office/drawing/2014/main" id="{C951661F-2C3A-8E43-9EF6-278867F13B7E}"/>
                </a:ext>
              </a:extLst>
            </p:cNvPr>
            <p:cNvGrpSpPr/>
            <p:nvPr userDrawn="1"/>
          </p:nvGrpSpPr>
          <p:grpSpPr>
            <a:xfrm>
              <a:off x="12065000" y="-254000"/>
              <a:ext cx="2171700" cy="3007249"/>
              <a:chOff x="12115800" y="0"/>
              <a:chExt cx="2171700" cy="3007249"/>
            </a:xfrm>
          </p:grpSpPr>
          <p:sp>
            <p:nvSpPr>
              <p:cNvPr id="93" name="Rectangle 92">
                <a:extLst>
                  <a:ext uri="{FF2B5EF4-FFF2-40B4-BE49-F238E27FC236}">
                    <a16:creationId xmlns:a16="http://schemas.microsoft.com/office/drawing/2014/main" id="{A09E6200-3B4D-B945-B27E-F0F91A456CEC}"/>
                  </a:ext>
                </a:extLst>
              </p:cNvPr>
              <p:cNvSpPr/>
              <p:nvPr userDrawn="1"/>
            </p:nvSpPr>
            <p:spPr>
              <a:xfrm>
                <a:off x="12287249" y="453077"/>
                <a:ext cx="2000251" cy="25541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4" name="Rectangle 93">
                <a:extLst>
                  <a:ext uri="{FF2B5EF4-FFF2-40B4-BE49-F238E27FC236}">
                    <a16:creationId xmlns:a16="http://schemas.microsoft.com/office/drawing/2014/main" id="{F90FF5DD-1834-A44E-A2E2-EF8D09964715}"/>
                  </a:ext>
                </a:extLst>
              </p:cNvPr>
              <p:cNvSpPr/>
              <p:nvPr userDrawn="1"/>
            </p:nvSpPr>
            <p:spPr>
              <a:xfrm>
                <a:off x="12287249" y="0"/>
                <a:ext cx="2000251" cy="4906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5" name="Right Triangle 94">
                <a:extLst>
                  <a:ext uri="{FF2B5EF4-FFF2-40B4-BE49-F238E27FC236}">
                    <a16:creationId xmlns:a16="http://schemas.microsoft.com/office/drawing/2014/main" id="{97D90916-53A2-5145-BB6D-F7C0A118CA7D}"/>
                  </a:ext>
                </a:extLst>
              </p:cNvPr>
              <p:cNvSpPr/>
              <p:nvPr userDrawn="1"/>
            </p:nvSpPr>
            <p:spPr>
              <a:xfrm flipH="1">
                <a:off x="12115800" y="0"/>
                <a:ext cx="174111" cy="216371"/>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6" name="TextBox 95">
                <a:extLst>
                  <a:ext uri="{FF2B5EF4-FFF2-40B4-BE49-F238E27FC236}">
                    <a16:creationId xmlns:a16="http://schemas.microsoft.com/office/drawing/2014/main" id="{D6AB4E01-41FE-054C-B4F1-43AAFC89A949}"/>
                  </a:ext>
                </a:extLst>
              </p:cNvPr>
              <p:cNvSpPr txBox="1"/>
              <p:nvPr userDrawn="1"/>
            </p:nvSpPr>
            <p:spPr>
              <a:xfrm>
                <a:off x="12516910" y="90429"/>
                <a:ext cx="1211790" cy="307777"/>
              </a:xfrm>
              <a:prstGeom prst="rect">
                <a:avLst/>
              </a:prstGeom>
              <a:noFill/>
            </p:spPr>
            <p:txBody>
              <a:bodyPr wrap="square" rtlCol="0">
                <a:spAutoFit/>
              </a:bodyPr>
              <a:lstStyle/>
              <a:p>
                <a:r>
                  <a:rPr lang="en-US" sz="1400" b="0" i="0">
                    <a:solidFill>
                      <a:schemeClr val="bg1"/>
                    </a:solidFill>
                    <a:latin typeface="IBM Plex Sans Medium" panose="020B0503050203000203" pitchFamily="34" charset="0"/>
                    <a:ea typeface="Roboto" charset="0"/>
                    <a:cs typeface="Roboto" charset="0"/>
                  </a:rPr>
                  <a:t>SLIDE</a:t>
                </a:r>
                <a:r>
                  <a:rPr lang="en-US" sz="1400" b="0" i="0" baseline="0">
                    <a:solidFill>
                      <a:schemeClr val="bg1"/>
                    </a:solidFill>
                    <a:latin typeface="IBM Plex Sans Medium" panose="020B0503050203000203" pitchFamily="34" charset="0"/>
                    <a:ea typeface="Roboto" charset="0"/>
                    <a:cs typeface="Roboto" charset="0"/>
                  </a:rPr>
                  <a:t> TIPS</a:t>
                </a:r>
                <a:endParaRPr lang="en-US" sz="1400" b="0" i="0">
                  <a:solidFill>
                    <a:schemeClr val="bg1"/>
                  </a:solidFill>
                  <a:latin typeface="IBM Plex Sans Medium" panose="020B0503050203000203" pitchFamily="34" charset="0"/>
                  <a:ea typeface="Roboto" charset="0"/>
                  <a:cs typeface="Roboto" charset="0"/>
                </a:endParaRPr>
              </a:p>
            </p:txBody>
          </p:sp>
          <p:sp>
            <p:nvSpPr>
              <p:cNvPr id="97" name="TextBox 96">
                <a:extLst>
                  <a:ext uri="{FF2B5EF4-FFF2-40B4-BE49-F238E27FC236}">
                    <a16:creationId xmlns:a16="http://schemas.microsoft.com/office/drawing/2014/main" id="{B59FA107-1773-164A-9967-2A541775DF5F}"/>
                  </a:ext>
                </a:extLst>
              </p:cNvPr>
              <p:cNvSpPr txBox="1"/>
              <p:nvPr userDrawn="1"/>
            </p:nvSpPr>
            <p:spPr>
              <a:xfrm>
                <a:off x="12369020" y="656836"/>
                <a:ext cx="1854980" cy="2259977"/>
              </a:xfrm>
              <a:prstGeom prst="rect">
                <a:avLst/>
              </a:prstGeom>
              <a:noFill/>
            </p:spPr>
            <p:txBody>
              <a:bodyPr wrap="square" rtlCol="0">
                <a:noAutofit/>
              </a:bodyPr>
              <a:lstStyle/>
              <a:p>
                <a:pPr marL="96838" indent="-96838" algn="l" defTabSz="914400" rtl="0" eaLnBrk="1" latinLnBrk="0" hangingPunct="1">
                  <a:lnSpc>
                    <a:spcPct val="100000"/>
                  </a:lnSpc>
                  <a:spcBef>
                    <a:spcPts val="0"/>
                  </a:spcBef>
                  <a:spcAft>
                    <a:spcPts val="600"/>
                  </a:spcAft>
                  <a:buClr>
                    <a:schemeClr val="accent1"/>
                  </a:buClr>
                  <a:buFont typeface="Wingdings" charset="2"/>
                  <a:buChar char="§"/>
                </a:pPr>
                <a:r>
                  <a:rPr lang="en-US" sz="900" b="0" i="0" kern="1200">
                    <a:solidFill>
                      <a:schemeClr val="tx1">
                        <a:lumMod val="75000"/>
                        <a:lumOff val="25000"/>
                      </a:schemeClr>
                    </a:solidFill>
                    <a:latin typeface="IBM Plex Sans" panose="020B0503050203000203" pitchFamily="34" charset="77"/>
                    <a:ea typeface="Roboto" charset="0"/>
                  </a:rPr>
                  <a:t>To place your own photo, use Master slides like “Title Style 1” to create from scratch.</a:t>
                </a:r>
              </a:p>
              <a:p>
                <a:pPr marL="96838" indent="-96838" algn="l" defTabSz="914400" rtl="0" eaLnBrk="1" latinLnBrk="0" hangingPunct="1">
                  <a:lnSpc>
                    <a:spcPct val="100000"/>
                  </a:lnSpc>
                  <a:spcBef>
                    <a:spcPts val="0"/>
                  </a:spcBef>
                  <a:spcAft>
                    <a:spcPts val="600"/>
                  </a:spcAft>
                  <a:buClr>
                    <a:schemeClr val="accent1"/>
                  </a:buClr>
                  <a:buFont typeface="Wingdings" charset="2"/>
                  <a:buChar char="§"/>
                </a:pPr>
                <a:r>
                  <a:rPr lang="en-US" sz="900" b="0" i="0" kern="1200">
                    <a:solidFill>
                      <a:schemeClr val="tx1">
                        <a:lumMod val="75000"/>
                        <a:lumOff val="25000"/>
                      </a:schemeClr>
                    </a:solidFill>
                    <a:latin typeface="IBM Plex Sans" panose="020B0503050203000203" pitchFamily="34" charset="77"/>
                    <a:ea typeface="Roboto" charset="0"/>
                    <a:cs typeface="Roboto" charset="0"/>
                  </a:rPr>
                  <a:t>You may also delete</a:t>
                </a:r>
                <a:br>
                  <a:rPr lang="en-US" sz="900" b="0" i="0" kern="1200">
                    <a:solidFill>
                      <a:schemeClr val="tx1">
                        <a:lumMod val="75000"/>
                        <a:lumOff val="25000"/>
                      </a:schemeClr>
                    </a:solidFill>
                    <a:latin typeface="IBM Plex Sans" panose="020B0503050203000203" pitchFamily="34" charset="77"/>
                    <a:ea typeface="Roboto" charset="0"/>
                    <a:cs typeface="Roboto" charset="0"/>
                  </a:rPr>
                </a:br>
                <a:r>
                  <a:rPr lang="en-US" sz="900" b="0" i="0" kern="1200">
                    <a:solidFill>
                      <a:schemeClr val="tx1">
                        <a:lumMod val="75000"/>
                        <a:lumOff val="25000"/>
                      </a:schemeClr>
                    </a:solidFill>
                    <a:latin typeface="IBM Plex Sans" panose="020B0503050203000203" pitchFamily="34" charset="77"/>
                    <a:ea typeface="Roboto" charset="0"/>
                    <a:cs typeface="Roboto" charset="0"/>
                  </a:rPr>
                  <a:t>existing photos to reveal the placeholder beneath. Then t</a:t>
                </a:r>
                <a:r>
                  <a:rPr lang="en-US" sz="900" b="0" i="0">
                    <a:solidFill>
                      <a:schemeClr val="tx1">
                        <a:lumMod val="75000"/>
                        <a:lumOff val="25000"/>
                      </a:schemeClr>
                    </a:solidFill>
                    <a:latin typeface="IBM Plex Sans" panose="020B0503050203000203" pitchFamily="34" charset="77"/>
                    <a:ea typeface="Roboto" charset="0"/>
                    <a:cs typeface="Roboto" charset="0"/>
                  </a:rPr>
                  <a:t>o add a photo, drag a photo onto the slide or click the icon in the placeholder to browse for</a:t>
                </a:r>
                <a:br>
                  <a:rPr lang="en-US" sz="900" b="0" i="0">
                    <a:solidFill>
                      <a:schemeClr val="tx1">
                        <a:lumMod val="75000"/>
                        <a:lumOff val="25000"/>
                      </a:schemeClr>
                    </a:solidFill>
                    <a:latin typeface="IBM Plex Sans" panose="020B0503050203000203" pitchFamily="34" charset="77"/>
                    <a:ea typeface="Roboto" charset="0"/>
                    <a:cs typeface="Roboto" charset="0"/>
                  </a:rPr>
                </a:br>
                <a:r>
                  <a:rPr lang="en-US" sz="900" b="0" i="0">
                    <a:solidFill>
                      <a:schemeClr val="tx1">
                        <a:lumMod val="75000"/>
                        <a:lumOff val="25000"/>
                      </a:schemeClr>
                    </a:solidFill>
                    <a:latin typeface="IBM Plex Sans" panose="020B0503050203000203" pitchFamily="34" charset="77"/>
                    <a:ea typeface="Roboto" charset="0"/>
                    <a:cs typeface="Roboto" charset="0"/>
                  </a:rPr>
                  <a:t>your image.</a:t>
                </a:r>
              </a:p>
              <a:p>
                <a:pPr marL="96838" indent="-96838">
                  <a:spcAft>
                    <a:spcPts val="600"/>
                  </a:spcAft>
                  <a:buClr>
                    <a:schemeClr val="accent1"/>
                  </a:buClr>
                  <a:buFont typeface="Wingdings" charset="2"/>
                  <a:buChar char="§"/>
                </a:pPr>
                <a:r>
                  <a:rPr lang="en-US" sz="900" b="0" i="0">
                    <a:solidFill>
                      <a:schemeClr val="tx1">
                        <a:lumMod val="75000"/>
                        <a:lumOff val="25000"/>
                      </a:schemeClr>
                    </a:solidFill>
                    <a:latin typeface="IBM Plex Sans" panose="020B0503050203000203" pitchFamily="34" charset="77"/>
                    <a:ea typeface="Roboto" charset="0"/>
                    <a:cs typeface="Roboto" charset="0"/>
                  </a:rPr>
                  <a:t>If the image covers your text, right click the image, and select “Arrange - &gt; Send to back”.</a:t>
                </a:r>
              </a:p>
            </p:txBody>
          </p:sp>
        </p:grpSp>
        <p:grpSp>
          <p:nvGrpSpPr>
            <p:cNvPr id="47" name="Group 46">
              <a:extLst>
                <a:ext uri="{FF2B5EF4-FFF2-40B4-BE49-F238E27FC236}">
                  <a16:creationId xmlns:a16="http://schemas.microsoft.com/office/drawing/2014/main" id="{1FB90258-5776-FC4D-A656-A223C9C821DB}"/>
                </a:ext>
              </a:extLst>
            </p:cNvPr>
            <p:cNvGrpSpPr/>
            <p:nvPr userDrawn="1"/>
          </p:nvGrpSpPr>
          <p:grpSpPr>
            <a:xfrm>
              <a:off x="12237133" y="2882622"/>
              <a:ext cx="2011532" cy="985422"/>
              <a:chOff x="12272640" y="6571606"/>
              <a:chExt cx="1538402" cy="985422"/>
            </a:xfrm>
          </p:grpSpPr>
          <p:sp>
            <p:nvSpPr>
              <p:cNvPr id="90" name="Rectangle 89">
                <a:extLst>
                  <a:ext uri="{FF2B5EF4-FFF2-40B4-BE49-F238E27FC236}">
                    <a16:creationId xmlns:a16="http://schemas.microsoft.com/office/drawing/2014/main" id="{376D3EA6-AA03-A84E-AAC1-BA88F9049FB0}"/>
                  </a:ext>
                </a:extLst>
              </p:cNvPr>
              <p:cNvSpPr/>
              <p:nvPr userDrawn="1"/>
            </p:nvSpPr>
            <p:spPr>
              <a:xfrm>
                <a:off x="12272640" y="6571606"/>
                <a:ext cx="1538402" cy="985422"/>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IBM Plex Sans" panose="020B0503050203000203" pitchFamily="34" charset="0"/>
                </a:endParaRPr>
              </a:p>
            </p:txBody>
          </p:sp>
          <p:sp>
            <p:nvSpPr>
              <p:cNvPr id="91" name="TextBox 90">
                <a:extLst>
                  <a:ext uri="{FF2B5EF4-FFF2-40B4-BE49-F238E27FC236}">
                    <a16:creationId xmlns:a16="http://schemas.microsoft.com/office/drawing/2014/main" id="{54E431D4-31A9-8542-905F-B452EA7B2EBD}"/>
                  </a:ext>
                </a:extLst>
              </p:cNvPr>
              <p:cNvSpPr txBox="1"/>
              <p:nvPr userDrawn="1"/>
            </p:nvSpPr>
            <p:spPr>
              <a:xfrm>
                <a:off x="12425440" y="7002160"/>
                <a:ext cx="1161546" cy="461665"/>
              </a:xfrm>
              <a:prstGeom prst="rect">
                <a:avLst/>
              </a:prstGeom>
            </p:spPr>
            <p:txBody>
              <a:bodyPr vert="horz" wrap="square" lIns="0" tIns="0" rIns="0" bIns="0" rtlCol="0" anchor="t">
                <a:spAutoFit/>
              </a:bodyPr>
              <a:lstStyle/>
              <a:p>
                <a:pPr algn="l"/>
                <a:r>
                  <a:rPr lang="en-US" sz="1000">
                    <a:solidFill>
                      <a:schemeClr val="tx2"/>
                    </a:solidFill>
                    <a:latin typeface="IBM Plex Sans" panose="020B0503050203000203" pitchFamily="34" charset="0"/>
                    <a:ea typeface="Arial" charset="0"/>
                    <a:cs typeface="Arial" charset="0"/>
                  </a:rPr>
                  <a:t>Access programmed text formats by using the ‘Indent More’ button.</a:t>
                </a:r>
              </a:p>
            </p:txBody>
          </p:sp>
          <p:pic>
            <p:nvPicPr>
              <p:cNvPr id="92" name="Picture 91">
                <a:extLst>
                  <a:ext uri="{FF2B5EF4-FFF2-40B4-BE49-F238E27FC236}">
                    <a16:creationId xmlns:a16="http://schemas.microsoft.com/office/drawing/2014/main" id="{1E2F0FC3-5AA8-1F44-AB86-0D37542D9CF9}"/>
                  </a:ext>
                </a:extLst>
              </p:cNvPr>
              <p:cNvPicPr>
                <a:picLocks noChangeAspect="1"/>
              </p:cNvPicPr>
              <p:nvPr userDrawn="1"/>
            </p:nvPicPr>
            <p:blipFill rotWithShape="1">
              <a:blip r:embed="rId4"/>
              <a:srcRect l="8882" t="5165" r="-1"/>
              <a:stretch/>
            </p:blipFill>
            <p:spPr>
              <a:xfrm>
                <a:off x="12426082" y="6665739"/>
                <a:ext cx="196784" cy="228984"/>
              </a:xfrm>
              <a:prstGeom prst="roundRect">
                <a:avLst/>
              </a:prstGeom>
              <a:ln>
                <a:solidFill>
                  <a:schemeClr val="accent1"/>
                </a:solidFill>
              </a:ln>
            </p:spPr>
          </p:pic>
        </p:grpSp>
        <p:grpSp>
          <p:nvGrpSpPr>
            <p:cNvPr id="83" name="Group 82">
              <a:extLst>
                <a:ext uri="{FF2B5EF4-FFF2-40B4-BE49-F238E27FC236}">
                  <a16:creationId xmlns:a16="http://schemas.microsoft.com/office/drawing/2014/main" id="{6EA36200-0A37-7245-9185-9E629ED69999}"/>
                </a:ext>
              </a:extLst>
            </p:cNvPr>
            <p:cNvGrpSpPr/>
            <p:nvPr userDrawn="1"/>
          </p:nvGrpSpPr>
          <p:grpSpPr>
            <a:xfrm>
              <a:off x="12236449" y="4009675"/>
              <a:ext cx="2147063" cy="3118328"/>
              <a:chOff x="12236449" y="4803495"/>
              <a:chExt cx="2147063" cy="3118328"/>
            </a:xfrm>
          </p:grpSpPr>
          <p:grpSp>
            <p:nvGrpSpPr>
              <p:cNvPr id="84" name="Group 83">
                <a:extLst>
                  <a:ext uri="{FF2B5EF4-FFF2-40B4-BE49-F238E27FC236}">
                    <a16:creationId xmlns:a16="http://schemas.microsoft.com/office/drawing/2014/main" id="{B412A0CE-A92D-DF42-B87F-D64BCEC5A094}"/>
                  </a:ext>
                </a:extLst>
              </p:cNvPr>
              <p:cNvGrpSpPr/>
              <p:nvPr userDrawn="1"/>
            </p:nvGrpSpPr>
            <p:grpSpPr>
              <a:xfrm>
                <a:off x="12236449" y="4803495"/>
                <a:ext cx="2147063" cy="2485366"/>
                <a:chOff x="12287249" y="1112812"/>
                <a:chExt cx="2147063" cy="3086847"/>
              </a:xfrm>
            </p:grpSpPr>
            <p:sp>
              <p:nvSpPr>
                <p:cNvPr id="86" name="Rectangle 85">
                  <a:extLst>
                    <a:ext uri="{FF2B5EF4-FFF2-40B4-BE49-F238E27FC236}">
                      <a16:creationId xmlns:a16="http://schemas.microsoft.com/office/drawing/2014/main" id="{88DFBAC4-3E5A-844D-9FF0-3A6546D2BBCA}"/>
                    </a:ext>
                  </a:extLst>
                </p:cNvPr>
                <p:cNvSpPr/>
                <p:nvPr userDrawn="1"/>
              </p:nvSpPr>
              <p:spPr>
                <a:xfrm>
                  <a:off x="12287249" y="1565888"/>
                  <a:ext cx="2000251" cy="263377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7" name="Rectangle 86">
                  <a:extLst>
                    <a:ext uri="{FF2B5EF4-FFF2-40B4-BE49-F238E27FC236}">
                      <a16:creationId xmlns:a16="http://schemas.microsoft.com/office/drawing/2014/main" id="{BC61A75C-74F2-B24E-ADFA-6B76D9607CF7}"/>
                    </a:ext>
                  </a:extLst>
                </p:cNvPr>
                <p:cNvSpPr/>
                <p:nvPr userDrawn="1"/>
              </p:nvSpPr>
              <p:spPr>
                <a:xfrm>
                  <a:off x="12287249" y="1112812"/>
                  <a:ext cx="2000251" cy="4906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8" name="TextBox 87">
                  <a:extLst>
                    <a:ext uri="{FF2B5EF4-FFF2-40B4-BE49-F238E27FC236}">
                      <a16:creationId xmlns:a16="http://schemas.microsoft.com/office/drawing/2014/main" id="{329D18AE-93B8-0348-8C35-9693A151B1BC}"/>
                    </a:ext>
                  </a:extLst>
                </p:cNvPr>
                <p:cNvSpPr txBox="1"/>
                <p:nvPr userDrawn="1"/>
              </p:nvSpPr>
              <p:spPr>
                <a:xfrm>
                  <a:off x="12516910" y="1189721"/>
                  <a:ext cx="1917402" cy="382262"/>
                </a:xfrm>
                <a:prstGeom prst="rect">
                  <a:avLst/>
                </a:prstGeom>
                <a:noFill/>
              </p:spPr>
              <p:txBody>
                <a:bodyPr wrap="square" rtlCol="0">
                  <a:spAutoFit/>
                </a:bodyPr>
                <a:lstStyle/>
                <a:p>
                  <a:r>
                    <a:rPr lang="en-US" sz="1400" b="0" i="0">
                      <a:solidFill>
                        <a:schemeClr val="bg1"/>
                      </a:solidFill>
                      <a:latin typeface="IBM Plex Sans Medium" panose="020B0503050203000203" pitchFamily="34" charset="0"/>
                      <a:ea typeface="Roboto" charset="0"/>
                      <a:cs typeface="Roboto" charset="0"/>
                    </a:rPr>
                    <a:t>GUIDELINES</a:t>
                  </a:r>
                </a:p>
              </p:txBody>
            </p:sp>
            <p:sp>
              <p:nvSpPr>
                <p:cNvPr id="89" name="TextBox 88">
                  <a:extLst>
                    <a:ext uri="{FF2B5EF4-FFF2-40B4-BE49-F238E27FC236}">
                      <a16:creationId xmlns:a16="http://schemas.microsoft.com/office/drawing/2014/main" id="{BE14E0F2-0CC8-4943-BDEE-BAF3A3945AA3}"/>
                    </a:ext>
                  </a:extLst>
                </p:cNvPr>
                <p:cNvSpPr txBox="1"/>
                <p:nvPr userDrawn="1"/>
              </p:nvSpPr>
              <p:spPr>
                <a:xfrm>
                  <a:off x="12369020" y="1842802"/>
                  <a:ext cx="1797275" cy="2105846"/>
                </a:xfrm>
                <a:prstGeom prst="rect">
                  <a:avLst/>
                </a:prstGeom>
                <a:noFill/>
              </p:spPr>
              <p:txBody>
                <a:bodyPr wrap="square" rtlCol="0">
                  <a:noAutofit/>
                </a:bodyPr>
                <a:lstStyle/>
                <a:p>
                  <a:pPr marL="96838" indent="-96838">
                    <a:spcAft>
                      <a:spcPts val="600"/>
                    </a:spcAft>
                    <a:buClr>
                      <a:schemeClr val="accent1"/>
                    </a:buClr>
                    <a:buFont typeface="Wingdings" charset="2"/>
                    <a:buChar char="§"/>
                  </a:pPr>
                  <a:r>
                    <a:rPr lang="en-US" sz="900" b="0" i="0">
                      <a:solidFill>
                        <a:schemeClr val="tx1">
                          <a:lumMod val="75000"/>
                          <a:lumOff val="25000"/>
                        </a:schemeClr>
                      </a:solidFill>
                      <a:latin typeface="IBM Plex Sans" panose="020B0503050203000203" pitchFamily="34" charset="77"/>
                      <a:ea typeface="Roboto" charset="0"/>
                      <a:cs typeface="Roboto" charset="0"/>
                    </a:rPr>
                    <a:t>Each layout has its own custom gridlines to help build your slides. Keep content within the guides and do not go past them.</a:t>
                  </a:r>
                </a:p>
                <a:p>
                  <a:pPr marL="96838" indent="-96838">
                    <a:spcAft>
                      <a:spcPts val="600"/>
                    </a:spcAft>
                    <a:buClr>
                      <a:schemeClr val="accent1"/>
                    </a:buClr>
                    <a:buFont typeface="Wingdings" charset="2"/>
                    <a:buChar char="§"/>
                  </a:pPr>
                  <a:r>
                    <a:rPr lang="en-US" sz="900" b="0" i="0">
                      <a:solidFill>
                        <a:schemeClr val="tx1">
                          <a:lumMod val="75000"/>
                          <a:lumOff val="25000"/>
                        </a:schemeClr>
                      </a:solidFill>
                      <a:latin typeface="IBM Plex Sans" panose="020B0503050203000203" pitchFamily="34" charset="77"/>
                      <a:ea typeface="Roboto" charset="0"/>
                      <a:cs typeface="Roboto" charset="0"/>
                    </a:rPr>
                    <a:t>To make guides visible right-click your slide &gt; Grids &amp; Guides &gt; Ensure ‘Guides’ is checked</a:t>
                  </a:r>
                </a:p>
              </p:txBody>
            </p:sp>
          </p:grpSp>
          <p:pic>
            <p:nvPicPr>
              <p:cNvPr id="85" name="Picture 84" descr="A screenshot of a cell phone&#10;&#10;Description automatically generated">
                <a:extLst>
                  <a:ext uri="{FF2B5EF4-FFF2-40B4-BE49-F238E27FC236}">
                    <a16:creationId xmlns:a16="http://schemas.microsoft.com/office/drawing/2014/main" id="{BC6B5C1E-F6E3-8A41-A345-E6115B5A4BAF}"/>
                  </a:ext>
                </a:extLst>
              </p:cNvPr>
              <p:cNvPicPr>
                <a:picLocks noChangeAspect="1"/>
              </p:cNvPicPr>
              <p:nvPr userDrawn="1"/>
            </p:nvPicPr>
            <p:blipFill rotWithShape="1">
              <a:blip r:embed="rId5"/>
              <a:srcRect l="29724" t="14641" r="46863" b="57996"/>
              <a:stretch/>
            </p:blipFill>
            <p:spPr>
              <a:xfrm>
                <a:off x="12520795" y="6858000"/>
                <a:ext cx="1365354" cy="1063823"/>
              </a:xfrm>
              <a:prstGeom prst="rect">
                <a:avLst/>
              </a:prstGeom>
              <a:ln>
                <a:solidFill>
                  <a:schemeClr val="accent1"/>
                </a:solidFill>
              </a:ln>
            </p:spPr>
          </p:pic>
        </p:grpSp>
      </p:grpSp>
      <p:sp>
        <p:nvSpPr>
          <p:cNvPr id="100" name="Rectangle 99">
            <a:extLst>
              <a:ext uri="{FF2B5EF4-FFF2-40B4-BE49-F238E27FC236}">
                <a16:creationId xmlns:a16="http://schemas.microsoft.com/office/drawing/2014/main" id="{F32233DF-79EA-BB48-AA9D-097EA2F4D528}"/>
              </a:ext>
            </a:extLst>
          </p:cNvPr>
          <p:cNvSpPr/>
          <p:nvPr userDrawn="1"/>
        </p:nvSpPr>
        <p:spPr>
          <a:xfrm>
            <a:off x="-1606668" y="1461874"/>
            <a:ext cx="1278541" cy="219572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a:solidFill>
                  <a:schemeClr val="tx1"/>
                </a:solidFill>
                <a:latin typeface="IBM Plex Sans" panose="020B0503050203000203" pitchFamily="34" charset="0"/>
              </a:rPr>
              <a:t>Presentation title</a:t>
            </a:r>
          </a:p>
          <a:p>
            <a:pPr algn="r"/>
            <a:r>
              <a:rPr lang="en-US" sz="1100" b="1" i="0" kern="1200">
                <a:solidFill>
                  <a:schemeClr val="tx1"/>
                </a:solidFill>
                <a:latin typeface="IBM Plex Sans SemiBold" panose="020B0503050203000203" pitchFamily="34" charset="0"/>
                <a:ea typeface="+mn-ea"/>
                <a:cs typeface="+mn-cs"/>
              </a:rPr>
              <a:t>6 lines max</a:t>
            </a:r>
          </a:p>
        </p:txBody>
      </p:sp>
      <p:sp>
        <p:nvSpPr>
          <p:cNvPr id="101" name="Rectangle 100">
            <a:extLst>
              <a:ext uri="{FF2B5EF4-FFF2-40B4-BE49-F238E27FC236}">
                <a16:creationId xmlns:a16="http://schemas.microsoft.com/office/drawing/2014/main" id="{FC615163-8B7A-5848-904C-544A6FB4FB4F}"/>
              </a:ext>
            </a:extLst>
          </p:cNvPr>
          <p:cNvSpPr/>
          <p:nvPr userDrawn="1"/>
        </p:nvSpPr>
        <p:spPr>
          <a:xfrm>
            <a:off x="-1606668" y="4229718"/>
            <a:ext cx="1278541" cy="61154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a:solidFill>
                  <a:schemeClr val="tx1"/>
                </a:solidFill>
                <a:latin typeface="IBM Plex Sans" panose="020B0503050203000203" pitchFamily="34" charset="0"/>
              </a:rPr>
              <a:t>Subtitle</a:t>
            </a:r>
          </a:p>
          <a:p>
            <a:pPr algn="r"/>
            <a:r>
              <a:rPr lang="en-US" sz="1100" b="1" i="0">
                <a:solidFill>
                  <a:schemeClr val="tx1"/>
                </a:solidFill>
                <a:latin typeface="IBM Plex Sans SemiBold" panose="020B0503050203000203" pitchFamily="34" charset="0"/>
              </a:rPr>
              <a:t>2 lines max</a:t>
            </a:r>
          </a:p>
        </p:txBody>
      </p:sp>
      <p:sp>
        <p:nvSpPr>
          <p:cNvPr id="35" name="Colour Pillar">
            <a:extLst>
              <a:ext uri="{FF2B5EF4-FFF2-40B4-BE49-F238E27FC236}">
                <a16:creationId xmlns:a16="http://schemas.microsoft.com/office/drawing/2014/main" id="{DE82F32C-6C9F-C349-945E-A0A9E8DB5FF6}"/>
              </a:ext>
            </a:extLst>
          </p:cNvPr>
          <p:cNvSpPr/>
          <p:nvPr userDrawn="1"/>
        </p:nvSpPr>
        <p:spPr>
          <a:xfrm>
            <a:off x="11820525" y="356400"/>
            <a:ext cx="370363" cy="6145200"/>
          </a:xfrm>
          <a:prstGeom prst="rect">
            <a:avLst/>
          </a:prstGeom>
          <a:solidFill>
            <a:schemeClr val="accent3"/>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8210041"/>
      </p:ext>
    </p:extLst>
  </p:cSld>
  <p:clrMapOvr>
    <a:masterClrMapping/>
  </p:clrMapOvr>
  <p:extLst>
    <p:ext uri="{DCECCB84-F9BA-43D5-87BE-67443E8EF086}">
      <p15:sldGuideLst xmlns:p15="http://schemas.microsoft.com/office/powerpoint/2012/main">
        <p15:guide id="2" pos="529">
          <p15:clr>
            <a:srgbClr val="FBAE40"/>
          </p15:clr>
        </p15:guide>
        <p15:guide id="3" pos="3500">
          <p15:clr>
            <a:srgbClr val="FBAE40"/>
          </p15:clr>
        </p15:guide>
        <p15:guide id="4" pos="744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tyle 1_Thin">
    <p:bg>
      <p:bgPr>
        <a:solidFill>
          <a:schemeClr val="accent1"/>
        </a:solidFill>
        <a:effectLst/>
      </p:bgPr>
    </p:bg>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BE0C7251-CD37-454F-9097-5A53D2472D7D}"/>
              </a:ext>
            </a:extLst>
          </p:cNvPr>
          <p:cNvSpPr/>
          <p:nvPr userDrawn="1"/>
        </p:nvSpPr>
        <p:spPr>
          <a:xfrm>
            <a:off x="12236449" y="199076"/>
            <a:ext cx="2000251" cy="450355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 name="Picture Placeholder 7">
            <a:extLst>
              <a:ext uri="{FF2B5EF4-FFF2-40B4-BE49-F238E27FC236}">
                <a16:creationId xmlns:a16="http://schemas.microsoft.com/office/drawing/2014/main" id="{03924A13-79EE-1D47-B49D-1565C986DA27}"/>
              </a:ext>
            </a:extLst>
          </p:cNvPr>
          <p:cNvSpPr>
            <a:spLocks noGrp="1"/>
          </p:cNvSpPr>
          <p:nvPr>
            <p:ph type="pic" sz="quarter" idx="11" hasCustomPrompt="1"/>
          </p:nvPr>
        </p:nvSpPr>
        <p:spPr>
          <a:xfrm>
            <a:off x="355599" y="358815"/>
            <a:ext cx="11485301" cy="6146157"/>
          </a:xfrm>
          <a:prstGeom prst="rect">
            <a:avLst/>
          </a:prstGeom>
          <a:solidFill>
            <a:schemeClr val="bg1"/>
          </a:solidFill>
        </p:spPr>
        <p:txBody>
          <a:bodyPr wrap="square" rIns="288000" anchor="ctr">
            <a:noAutofit/>
          </a:bodyPr>
          <a:lstStyle>
            <a:lvl1pPr algn="ctr">
              <a:defRPr/>
            </a:lvl1pPr>
          </a:lstStyle>
          <a:p>
            <a:r>
              <a:rPr lang="en-US"/>
              <a:t>Drop photo here to add background photo</a:t>
            </a:r>
          </a:p>
        </p:txBody>
      </p:sp>
      <p:sp>
        <p:nvSpPr>
          <p:cNvPr id="11" name="Freeform 10">
            <a:extLst>
              <a:ext uri="{FF2B5EF4-FFF2-40B4-BE49-F238E27FC236}">
                <a16:creationId xmlns:a16="http://schemas.microsoft.com/office/drawing/2014/main" id="{027E5C04-A6BF-204B-B6E3-68227002AE82}"/>
              </a:ext>
            </a:extLst>
          </p:cNvPr>
          <p:cNvSpPr/>
          <p:nvPr userDrawn="1"/>
        </p:nvSpPr>
        <p:spPr>
          <a:xfrm>
            <a:off x="-1" y="1"/>
            <a:ext cx="12192002" cy="6858000"/>
          </a:xfrm>
          <a:custGeom>
            <a:avLst/>
            <a:gdLst>
              <a:gd name="connsiteX0" fmla="*/ 360001 w 12192002"/>
              <a:gd name="connsiteY0" fmla="*/ 360000 h 6858000"/>
              <a:gd name="connsiteX1" fmla="*/ 360001 w 12192002"/>
              <a:gd name="connsiteY1" fmla="*/ 6497999 h 6858000"/>
              <a:gd name="connsiteX2" fmla="*/ 11832001 w 12192002"/>
              <a:gd name="connsiteY2" fmla="*/ 6497999 h 6858000"/>
              <a:gd name="connsiteX3" fmla="*/ 11832001 w 12192002"/>
              <a:gd name="connsiteY3" fmla="*/ 360000 h 6858000"/>
              <a:gd name="connsiteX4" fmla="*/ 1 w 12192002"/>
              <a:gd name="connsiteY4" fmla="*/ 0 h 6858000"/>
              <a:gd name="connsiteX5" fmla="*/ 360001 w 12192002"/>
              <a:gd name="connsiteY5" fmla="*/ 0 h 6858000"/>
              <a:gd name="connsiteX6" fmla="*/ 360001 w 12192002"/>
              <a:gd name="connsiteY6" fmla="*/ 0 h 6858000"/>
              <a:gd name="connsiteX7" fmla="*/ 11832001 w 12192002"/>
              <a:gd name="connsiteY7" fmla="*/ 0 h 6858000"/>
              <a:gd name="connsiteX8" fmla="*/ 12192001 w 12192002"/>
              <a:gd name="connsiteY8" fmla="*/ 0 h 6858000"/>
              <a:gd name="connsiteX9" fmla="*/ 12192002 w 12192002"/>
              <a:gd name="connsiteY9" fmla="*/ 0 h 6858000"/>
              <a:gd name="connsiteX10" fmla="*/ 12192002 w 12192002"/>
              <a:gd name="connsiteY10" fmla="*/ 360000 h 6858000"/>
              <a:gd name="connsiteX11" fmla="*/ 12192001 w 12192002"/>
              <a:gd name="connsiteY11" fmla="*/ 360000 h 6858000"/>
              <a:gd name="connsiteX12" fmla="*/ 12192001 w 12192002"/>
              <a:gd name="connsiteY12" fmla="*/ 6497999 h 6858000"/>
              <a:gd name="connsiteX13" fmla="*/ 12192002 w 12192002"/>
              <a:gd name="connsiteY13" fmla="*/ 6497999 h 6858000"/>
              <a:gd name="connsiteX14" fmla="*/ 12192002 w 12192002"/>
              <a:gd name="connsiteY14" fmla="*/ 6857999 h 6858000"/>
              <a:gd name="connsiteX15" fmla="*/ 12192001 w 12192002"/>
              <a:gd name="connsiteY15" fmla="*/ 6857999 h 6858000"/>
              <a:gd name="connsiteX16" fmla="*/ 12192001 w 12192002"/>
              <a:gd name="connsiteY16" fmla="*/ 6858000 h 6858000"/>
              <a:gd name="connsiteX17" fmla="*/ 11832001 w 12192002"/>
              <a:gd name="connsiteY17" fmla="*/ 6858000 h 6858000"/>
              <a:gd name="connsiteX18" fmla="*/ 11832001 w 12192002"/>
              <a:gd name="connsiteY18" fmla="*/ 6857999 h 6858000"/>
              <a:gd name="connsiteX19" fmla="*/ 360001 w 12192002"/>
              <a:gd name="connsiteY19" fmla="*/ 6857999 h 6858000"/>
              <a:gd name="connsiteX20" fmla="*/ 360001 w 12192002"/>
              <a:gd name="connsiteY20" fmla="*/ 6858000 h 6858000"/>
              <a:gd name="connsiteX21" fmla="*/ 1 w 12192002"/>
              <a:gd name="connsiteY21" fmla="*/ 6858000 h 6858000"/>
              <a:gd name="connsiteX22" fmla="*/ 1 w 12192002"/>
              <a:gd name="connsiteY22" fmla="*/ 6857999 h 6858000"/>
              <a:gd name="connsiteX23" fmla="*/ 0 w 12192002"/>
              <a:gd name="connsiteY23" fmla="*/ 6857999 h 6858000"/>
              <a:gd name="connsiteX24" fmla="*/ 0 w 12192002"/>
              <a:gd name="connsiteY24" fmla="*/ 6497999 h 6858000"/>
              <a:gd name="connsiteX25" fmla="*/ 1 w 12192002"/>
              <a:gd name="connsiteY25" fmla="*/ 6497999 h 6858000"/>
              <a:gd name="connsiteX26" fmla="*/ 1 w 12192002"/>
              <a:gd name="connsiteY26" fmla="*/ 360000 h 6858000"/>
              <a:gd name="connsiteX27" fmla="*/ 0 w 12192002"/>
              <a:gd name="connsiteY27" fmla="*/ 360000 h 6858000"/>
              <a:gd name="connsiteX28" fmla="*/ 0 w 12192002"/>
              <a:gd name="connsiteY28" fmla="*/ 0 h 6858000"/>
              <a:gd name="connsiteX29" fmla="*/ 1 w 12192002"/>
              <a:gd name="connsiteY2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192002" h="6858000">
                <a:moveTo>
                  <a:pt x="360001" y="360000"/>
                </a:moveTo>
                <a:lnTo>
                  <a:pt x="360001" y="6497999"/>
                </a:lnTo>
                <a:lnTo>
                  <a:pt x="11832001" y="6497999"/>
                </a:lnTo>
                <a:lnTo>
                  <a:pt x="11832001" y="360000"/>
                </a:lnTo>
                <a:close/>
                <a:moveTo>
                  <a:pt x="1" y="0"/>
                </a:moveTo>
                <a:lnTo>
                  <a:pt x="360001" y="0"/>
                </a:lnTo>
                <a:lnTo>
                  <a:pt x="360001" y="0"/>
                </a:lnTo>
                <a:lnTo>
                  <a:pt x="11832001" y="0"/>
                </a:lnTo>
                <a:lnTo>
                  <a:pt x="12192001" y="0"/>
                </a:lnTo>
                <a:lnTo>
                  <a:pt x="12192002" y="0"/>
                </a:lnTo>
                <a:lnTo>
                  <a:pt x="12192002" y="360000"/>
                </a:lnTo>
                <a:lnTo>
                  <a:pt x="12192001" y="360000"/>
                </a:lnTo>
                <a:lnTo>
                  <a:pt x="12192001" y="6497999"/>
                </a:lnTo>
                <a:lnTo>
                  <a:pt x="12192002" y="6497999"/>
                </a:lnTo>
                <a:lnTo>
                  <a:pt x="12192002" y="6857999"/>
                </a:lnTo>
                <a:lnTo>
                  <a:pt x="12192001" y="6857999"/>
                </a:lnTo>
                <a:lnTo>
                  <a:pt x="12192001" y="6858000"/>
                </a:lnTo>
                <a:lnTo>
                  <a:pt x="11832001" y="6858000"/>
                </a:lnTo>
                <a:lnTo>
                  <a:pt x="11832001" y="6857999"/>
                </a:lnTo>
                <a:lnTo>
                  <a:pt x="360001" y="6857999"/>
                </a:lnTo>
                <a:lnTo>
                  <a:pt x="360001" y="6858000"/>
                </a:lnTo>
                <a:lnTo>
                  <a:pt x="1" y="6858000"/>
                </a:lnTo>
                <a:lnTo>
                  <a:pt x="1" y="6857999"/>
                </a:lnTo>
                <a:lnTo>
                  <a:pt x="0" y="6857999"/>
                </a:lnTo>
                <a:lnTo>
                  <a:pt x="0" y="6497999"/>
                </a:lnTo>
                <a:lnTo>
                  <a:pt x="1" y="6497999"/>
                </a:lnTo>
                <a:lnTo>
                  <a:pt x="1" y="360000"/>
                </a:lnTo>
                <a:lnTo>
                  <a:pt x="0" y="360000"/>
                </a:lnTo>
                <a:lnTo>
                  <a:pt x="0" y="0"/>
                </a:lnTo>
                <a:lnTo>
                  <a:pt x="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Rectangle 6">
            <a:extLst>
              <a:ext uri="{FF2B5EF4-FFF2-40B4-BE49-F238E27FC236}">
                <a16:creationId xmlns:a16="http://schemas.microsoft.com/office/drawing/2014/main" id="{475EFF4A-70A8-9248-B4BA-E3DED7A31700}"/>
              </a:ext>
            </a:extLst>
          </p:cNvPr>
          <p:cNvSpPr/>
          <p:nvPr userDrawn="1"/>
        </p:nvSpPr>
        <p:spPr>
          <a:xfrm>
            <a:off x="-1607336" y="1461874"/>
            <a:ext cx="1278541" cy="219572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a:solidFill>
                  <a:schemeClr val="tx1"/>
                </a:solidFill>
                <a:latin typeface="IBM Plex Sans" panose="020B0503050203000203" pitchFamily="34" charset="0"/>
              </a:rPr>
              <a:t>Presentation title</a:t>
            </a:r>
          </a:p>
          <a:p>
            <a:pPr algn="r"/>
            <a:r>
              <a:rPr lang="en-US" sz="1100" b="1" i="0" kern="1200">
                <a:solidFill>
                  <a:schemeClr val="tx1"/>
                </a:solidFill>
                <a:latin typeface="IBM Plex Sans SemiBold" panose="020B0503050203000203" pitchFamily="34" charset="0"/>
                <a:ea typeface="+mn-ea"/>
                <a:cs typeface="+mn-cs"/>
              </a:rPr>
              <a:t>4 lines max</a:t>
            </a:r>
          </a:p>
        </p:txBody>
      </p:sp>
      <p:sp>
        <p:nvSpPr>
          <p:cNvPr id="16" name="Rectangle 15">
            <a:extLst>
              <a:ext uri="{FF2B5EF4-FFF2-40B4-BE49-F238E27FC236}">
                <a16:creationId xmlns:a16="http://schemas.microsoft.com/office/drawing/2014/main" id="{DB5AEFE7-B037-6846-9200-FA1D40FA2490}"/>
              </a:ext>
            </a:extLst>
          </p:cNvPr>
          <p:cNvSpPr/>
          <p:nvPr userDrawn="1"/>
        </p:nvSpPr>
        <p:spPr>
          <a:xfrm>
            <a:off x="-1607336" y="3654952"/>
            <a:ext cx="1278541" cy="61154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a:solidFill>
                  <a:schemeClr val="tx1"/>
                </a:solidFill>
                <a:latin typeface="IBM Plex Sans" panose="020B0503050203000203" pitchFamily="34" charset="0"/>
              </a:rPr>
              <a:t>Subtitle</a:t>
            </a:r>
          </a:p>
          <a:p>
            <a:pPr algn="r"/>
            <a:r>
              <a:rPr lang="en-US" sz="1100" b="1" i="0">
                <a:solidFill>
                  <a:schemeClr val="tx1"/>
                </a:solidFill>
                <a:latin typeface="IBM Plex Sans SemiBold" panose="020B0503050203000203" pitchFamily="34" charset="0"/>
              </a:rPr>
              <a:t>2 lines max</a:t>
            </a:r>
          </a:p>
        </p:txBody>
      </p:sp>
      <p:sp>
        <p:nvSpPr>
          <p:cNvPr id="9" name="Left Bracket 8">
            <a:extLst>
              <a:ext uri="{FF2B5EF4-FFF2-40B4-BE49-F238E27FC236}">
                <a16:creationId xmlns:a16="http://schemas.microsoft.com/office/drawing/2014/main" id="{120EEB4F-ABEE-814D-8EF3-50DC5B4DAC66}"/>
              </a:ext>
            </a:extLst>
          </p:cNvPr>
          <p:cNvSpPr/>
          <p:nvPr userDrawn="1"/>
        </p:nvSpPr>
        <p:spPr>
          <a:xfrm>
            <a:off x="-282633" y="1463040"/>
            <a:ext cx="133004" cy="2194560"/>
          </a:xfrm>
          <a:prstGeom prst="leftBracket">
            <a:avLst>
              <a:gd name="adj"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Left Bracket 18">
            <a:extLst>
              <a:ext uri="{FF2B5EF4-FFF2-40B4-BE49-F238E27FC236}">
                <a16:creationId xmlns:a16="http://schemas.microsoft.com/office/drawing/2014/main" id="{E87ECFFE-7F36-694E-8F11-4253B1666900}"/>
              </a:ext>
            </a:extLst>
          </p:cNvPr>
          <p:cNvSpPr/>
          <p:nvPr userDrawn="1"/>
        </p:nvSpPr>
        <p:spPr>
          <a:xfrm>
            <a:off x="-282633" y="3684494"/>
            <a:ext cx="130233" cy="576844"/>
          </a:xfrm>
          <a:prstGeom prst="leftBracket">
            <a:avLst>
              <a:gd name="adj"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Text Placeholder 2">
            <a:extLst>
              <a:ext uri="{FF2B5EF4-FFF2-40B4-BE49-F238E27FC236}">
                <a16:creationId xmlns:a16="http://schemas.microsoft.com/office/drawing/2014/main" id="{5B0AA002-EEF2-0444-877C-29A9E5603201}"/>
              </a:ext>
            </a:extLst>
          </p:cNvPr>
          <p:cNvSpPr>
            <a:spLocks noGrp="1"/>
          </p:cNvSpPr>
          <p:nvPr userDrawn="1">
            <p:ph type="body" sz="quarter" idx="15" hasCustomPrompt="1"/>
          </p:nvPr>
        </p:nvSpPr>
        <p:spPr>
          <a:xfrm>
            <a:off x="359230" y="1439185"/>
            <a:ext cx="11470500" cy="5066972"/>
          </a:xfrm>
          <a:gradFill flip="none" rotWithShape="1">
            <a:gsLst>
              <a:gs pos="32000">
                <a:srgbClr val="000000">
                  <a:alpha val="51000"/>
                </a:srgbClr>
              </a:gs>
              <a:gs pos="100000">
                <a:schemeClr val="tx1">
                  <a:alpha val="0"/>
                </a:schemeClr>
              </a:gs>
            </a:gsLst>
            <a:lin ang="16200000" scaled="1"/>
            <a:tileRect/>
          </a:gradFill>
        </p:spPr>
        <p:txBody>
          <a:bodyPr vert="horz" wrap="square" lIns="0" tIns="0" rIns="0" bIns="0" rtlCol="0">
            <a:noAutofit/>
          </a:bodyPr>
          <a:lstStyle>
            <a:lvl1pPr>
              <a:defRPr lang="en-US" dirty="0">
                <a:solidFill>
                  <a:schemeClr val="tx1">
                    <a:alpha val="0"/>
                  </a:schemeClr>
                </a:solidFill>
              </a:defRPr>
            </a:lvl1pPr>
          </a:lstStyle>
          <a:p>
            <a:pPr lvl="0"/>
            <a:r>
              <a:rPr lang="en-US"/>
              <a:t> </a:t>
            </a:r>
          </a:p>
        </p:txBody>
      </p:sp>
      <p:sp>
        <p:nvSpPr>
          <p:cNvPr id="13" name="Text Placeholder 12">
            <a:extLst>
              <a:ext uri="{FF2B5EF4-FFF2-40B4-BE49-F238E27FC236}">
                <a16:creationId xmlns:a16="http://schemas.microsoft.com/office/drawing/2014/main" id="{45662960-ECF9-544A-B3EA-4102BD62AF1E}"/>
              </a:ext>
            </a:extLst>
          </p:cNvPr>
          <p:cNvSpPr>
            <a:spLocks noGrp="1"/>
          </p:cNvSpPr>
          <p:nvPr userDrawn="1">
            <p:ph type="body" sz="quarter" idx="10" hasCustomPrompt="1"/>
          </p:nvPr>
        </p:nvSpPr>
        <p:spPr>
          <a:xfrm>
            <a:off x="704469" y="2216276"/>
            <a:ext cx="10496932" cy="2186940"/>
          </a:xfrm>
          <a:noFill/>
          <a:ln>
            <a:noFill/>
          </a:ln>
        </p:spPr>
        <p:txBody>
          <a:bodyPr lIns="0" tIns="0" rIns="0" bIns="0" anchor="b">
            <a:noAutofit/>
          </a:bodyPr>
          <a:lstStyle>
            <a:lvl1pPr>
              <a:lnSpc>
                <a:spcPct val="90000"/>
              </a:lnSpc>
              <a:spcBef>
                <a:spcPts val="0"/>
              </a:spcBef>
              <a:defRPr sz="4000" b="1" i="0">
                <a:solidFill>
                  <a:schemeClr val="bg1"/>
                </a:solidFill>
                <a:latin typeface="IBM Plex Sans SemiBold" panose="020B0503050203000203" pitchFamily="34" charset="0"/>
              </a:defRPr>
            </a:lvl1pPr>
            <a:lvl2pPr>
              <a:defRPr sz="2800" b="1" i="0">
                <a:solidFill>
                  <a:schemeClr val="bg1"/>
                </a:solidFill>
                <a:latin typeface="IBM Plex Sans SemiBold" panose="020B0503050203000203" pitchFamily="34" charset="0"/>
              </a:defRPr>
            </a:lvl2pPr>
            <a:lvl3pPr>
              <a:defRPr sz="2400" b="1" i="0">
                <a:solidFill>
                  <a:schemeClr val="bg1"/>
                </a:solidFill>
                <a:latin typeface="IBM Plex Sans SemiBold" panose="020B0503050203000203" pitchFamily="34" charset="0"/>
              </a:defRPr>
            </a:lvl3pPr>
            <a:lvl4pPr>
              <a:defRPr sz="2000" b="1" i="0">
                <a:solidFill>
                  <a:schemeClr val="bg1"/>
                </a:solidFill>
                <a:latin typeface="IBM Plex Sans SemiBold" panose="020B0503050203000203" pitchFamily="34" charset="0"/>
              </a:defRPr>
            </a:lvl4pPr>
            <a:lvl5pPr>
              <a:defRPr sz="2000" b="1" i="0">
                <a:solidFill>
                  <a:schemeClr val="bg1"/>
                </a:solidFill>
                <a:latin typeface="IBM Plex Sans SemiBold" panose="020B0503050203000203" pitchFamily="34" charset="0"/>
              </a:defRPr>
            </a:lvl5pPr>
          </a:lstStyle>
          <a:p>
            <a:pPr lvl="0"/>
            <a:r>
              <a:rPr lang="en-US"/>
              <a:t>Click to Add Presentation Title</a:t>
            </a:r>
          </a:p>
        </p:txBody>
      </p:sp>
      <p:sp>
        <p:nvSpPr>
          <p:cNvPr id="12" name="Text Placeholder 12">
            <a:extLst>
              <a:ext uri="{FF2B5EF4-FFF2-40B4-BE49-F238E27FC236}">
                <a16:creationId xmlns:a16="http://schemas.microsoft.com/office/drawing/2014/main" id="{9E978879-4384-7944-8E60-E6FEF4E21A9D}"/>
              </a:ext>
            </a:extLst>
          </p:cNvPr>
          <p:cNvSpPr>
            <a:spLocks noGrp="1"/>
          </p:cNvSpPr>
          <p:nvPr userDrawn="1">
            <p:ph type="body" sz="quarter" idx="13" hasCustomPrompt="1"/>
          </p:nvPr>
        </p:nvSpPr>
        <p:spPr>
          <a:xfrm>
            <a:off x="704469" y="5047241"/>
            <a:ext cx="10496932" cy="315212"/>
          </a:xfrm>
          <a:noFill/>
          <a:ln>
            <a:noFill/>
          </a:ln>
        </p:spPr>
        <p:txBody>
          <a:bodyPr lIns="0" tIns="0" rIns="0" bIns="0" anchor="b">
            <a:noAutofit/>
          </a:bodyPr>
          <a:lstStyle>
            <a:lvl1pPr>
              <a:defRPr sz="1200" b="1" i="0" cap="all" baseline="0">
                <a:solidFill>
                  <a:schemeClr val="bg1"/>
                </a:solidFill>
                <a:latin typeface="IBM Plex Sans SemiBold" panose="020B0503050203000203" pitchFamily="34" charset="0"/>
              </a:defRPr>
            </a:lvl1pPr>
            <a:lvl2pPr>
              <a:defRPr sz="2800" b="1" i="0">
                <a:solidFill>
                  <a:schemeClr val="bg1"/>
                </a:solidFill>
                <a:latin typeface="IBM Plex Sans SemiBold" panose="020B0503050203000203" pitchFamily="34" charset="0"/>
              </a:defRPr>
            </a:lvl2pPr>
            <a:lvl3pPr>
              <a:defRPr sz="2400" b="1" i="0">
                <a:solidFill>
                  <a:schemeClr val="bg1"/>
                </a:solidFill>
                <a:latin typeface="IBM Plex Sans SemiBold" panose="020B0503050203000203" pitchFamily="34" charset="0"/>
              </a:defRPr>
            </a:lvl3pPr>
            <a:lvl4pPr>
              <a:defRPr sz="2000" b="1" i="0">
                <a:solidFill>
                  <a:schemeClr val="bg1"/>
                </a:solidFill>
                <a:latin typeface="IBM Plex Sans SemiBold" panose="020B0503050203000203" pitchFamily="34" charset="0"/>
              </a:defRPr>
            </a:lvl4pPr>
            <a:lvl5pPr>
              <a:defRPr sz="2000" b="1" i="0">
                <a:solidFill>
                  <a:schemeClr val="bg1"/>
                </a:solidFill>
                <a:latin typeface="IBM Plex Sans SemiBold" panose="020B0503050203000203" pitchFamily="34" charset="0"/>
              </a:defRPr>
            </a:lvl5pPr>
          </a:lstStyle>
          <a:p>
            <a:pPr lvl="0"/>
            <a:r>
              <a:rPr lang="en-US"/>
              <a:t>Presenter name</a:t>
            </a:r>
          </a:p>
        </p:txBody>
      </p:sp>
      <p:sp>
        <p:nvSpPr>
          <p:cNvPr id="14" name="Text Placeholder 12">
            <a:extLst>
              <a:ext uri="{FF2B5EF4-FFF2-40B4-BE49-F238E27FC236}">
                <a16:creationId xmlns:a16="http://schemas.microsoft.com/office/drawing/2014/main" id="{0C179A9A-C7C8-7C48-A97C-FBC66812BEE9}"/>
              </a:ext>
            </a:extLst>
          </p:cNvPr>
          <p:cNvSpPr>
            <a:spLocks noGrp="1"/>
          </p:cNvSpPr>
          <p:nvPr userDrawn="1">
            <p:ph type="body" sz="quarter" idx="14" hasCustomPrompt="1"/>
          </p:nvPr>
        </p:nvSpPr>
        <p:spPr>
          <a:xfrm>
            <a:off x="704469" y="4410731"/>
            <a:ext cx="10496932" cy="631755"/>
          </a:xfrm>
          <a:noFill/>
          <a:ln>
            <a:noFill/>
          </a:ln>
        </p:spPr>
        <p:txBody>
          <a:bodyPr lIns="0" tIns="0" rIns="0" bIns="0" anchor="t">
            <a:noAutofit/>
          </a:bodyPr>
          <a:lstStyle>
            <a:lvl1pPr algn="l">
              <a:lnSpc>
                <a:spcPct val="100000"/>
              </a:lnSpc>
              <a:spcBef>
                <a:spcPts val="0"/>
              </a:spcBef>
              <a:defRPr sz="1600" b="0" i="0" cap="none" baseline="0">
                <a:solidFill>
                  <a:schemeClr val="bg1"/>
                </a:solidFill>
                <a:latin typeface="IBM Plex Sans Light" panose="020B0403050203000203" pitchFamily="34" charset="0"/>
              </a:defRPr>
            </a:lvl1pPr>
            <a:lvl2pPr>
              <a:defRPr sz="2800" b="1" i="0">
                <a:solidFill>
                  <a:schemeClr val="bg1"/>
                </a:solidFill>
                <a:latin typeface="IBM Plex Sans SemiBold" panose="020B0503050203000203" pitchFamily="34" charset="0"/>
              </a:defRPr>
            </a:lvl2pPr>
            <a:lvl3pPr>
              <a:defRPr sz="2400" b="1" i="0">
                <a:solidFill>
                  <a:schemeClr val="bg1"/>
                </a:solidFill>
                <a:latin typeface="IBM Plex Sans SemiBold" panose="020B0503050203000203" pitchFamily="34" charset="0"/>
              </a:defRPr>
            </a:lvl3pPr>
            <a:lvl4pPr>
              <a:defRPr sz="2000" b="1" i="0">
                <a:solidFill>
                  <a:schemeClr val="bg1"/>
                </a:solidFill>
                <a:latin typeface="IBM Plex Sans SemiBold" panose="020B0503050203000203" pitchFamily="34" charset="0"/>
              </a:defRPr>
            </a:lvl4pPr>
            <a:lvl5pPr>
              <a:defRPr sz="2000" b="1" i="0">
                <a:solidFill>
                  <a:schemeClr val="bg1"/>
                </a:solidFill>
                <a:latin typeface="IBM Plex Sans SemiBold" panose="020B0503050203000203" pitchFamily="34" charset="0"/>
              </a:defRPr>
            </a:lvl5pPr>
          </a:lstStyle>
          <a:p>
            <a:pPr lvl="0"/>
            <a:r>
              <a:rPr lang="en-US"/>
              <a:t>Presentation subtitle</a:t>
            </a:r>
          </a:p>
        </p:txBody>
      </p:sp>
      <p:sp>
        <p:nvSpPr>
          <p:cNvPr id="53" name="TextBox 52">
            <a:extLst>
              <a:ext uri="{FF2B5EF4-FFF2-40B4-BE49-F238E27FC236}">
                <a16:creationId xmlns:a16="http://schemas.microsoft.com/office/drawing/2014/main" id="{E8B3B9C6-6CD9-D946-B1D5-9EF281530014}"/>
              </a:ext>
            </a:extLst>
          </p:cNvPr>
          <p:cNvSpPr txBox="1"/>
          <p:nvPr userDrawn="1"/>
        </p:nvSpPr>
        <p:spPr>
          <a:xfrm>
            <a:off x="12335975" y="2621005"/>
            <a:ext cx="1797275" cy="1208838"/>
          </a:xfrm>
          <a:prstGeom prst="rect">
            <a:avLst/>
          </a:prstGeom>
          <a:noFill/>
        </p:spPr>
        <p:txBody>
          <a:bodyPr wrap="square" rtlCol="0">
            <a:noAutofit/>
          </a:bodyPr>
          <a:lstStyle/>
          <a:p>
            <a:pPr marL="171450" indent="-171450">
              <a:spcAft>
                <a:spcPts val="600"/>
              </a:spcAft>
              <a:buClr>
                <a:schemeClr val="accent1"/>
              </a:buClr>
              <a:buFont typeface="Wingdings" pitchFamily="2" charset="2"/>
              <a:buChar char="§"/>
            </a:pPr>
            <a:r>
              <a:rPr lang="en-US" sz="900" b="0" i="0" kern="1200">
                <a:solidFill>
                  <a:schemeClr val="tx1">
                    <a:lumMod val="75000"/>
                    <a:lumOff val="25000"/>
                  </a:schemeClr>
                </a:solidFill>
                <a:latin typeface="IBM Plex Sans" panose="020B0503050203000203" pitchFamily="34" charset="77"/>
                <a:ea typeface="Roboto" charset="0"/>
                <a:cs typeface="Arial" charset="0"/>
              </a:rPr>
              <a:t>If the gradient is too dark for your photo, click the gradient (be sure your cursor is not in the text box). The gradient stops will appear in the right-hand panel. Adjust stops to your preference.</a:t>
            </a:r>
          </a:p>
        </p:txBody>
      </p:sp>
      <p:pic>
        <p:nvPicPr>
          <p:cNvPr id="54" name="Picture 53">
            <a:extLst>
              <a:ext uri="{FF2B5EF4-FFF2-40B4-BE49-F238E27FC236}">
                <a16:creationId xmlns:a16="http://schemas.microsoft.com/office/drawing/2014/main" id="{5E390240-9847-7A43-BCA8-8C0F50915B6F}"/>
              </a:ext>
            </a:extLst>
          </p:cNvPr>
          <p:cNvPicPr>
            <a:picLocks noChangeAspect="1"/>
          </p:cNvPicPr>
          <p:nvPr userDrawn="1"/>
        </p:nvPicPr>
        <p:blipFill>
          <a:blip r:embed="rId2"/>
          <a:stretch>
            <a:fillRect/>
          </a:stretch>
        </p:blipFill>
        <p:spPr>
          <a:xfrm>
            <a:off x="12520676" y="3926381"/>
            <a:ext cx="1369060" cy="571228"/>
          </a:xfrm>
          <a:prstGeom prst="rect">
            <a:avLst/>
          </a:prstGeom>
          <a:ln>
            <a:solidFill>
              <a:schemeClr val="accent1"/>
            </a:solidFill>
          </a:ln>
        </p:spPr>
      </p:pic>
      <p:grpSp>
        <p:nvGrpSpPr>
          <p:cNvPr id="38" name="Group 37">
            <a:extLst>
              <a:ext uri="{FF2B5EF4-FFF2-40B4-BE49-F238E27FC236}">
                <a16:creationId xmlns:a16="http://schemas.microsoft.com/office/drawing/2014/main" id="{0A3EEEC6-4401-1743-AAC6-68892666C16A}"/>
              </a:ext>
            </a:extLst>
          </p:cNvPr>
          <p:cNvGrpSpPr/>
          <p:nvPr userDrawn="1"/>
        </p:nvGrpSpPr>
        <p:grpSpPr>
          <a:xfrm>
            <a:off x="12192000" y="-947342"/>
            <a:ext cx="2427514" cy="605550"/>
            <a:chOff x="12192000" y="-947342"/>
            <a:chExt cx="2427514" cy="605550"/>
          </a:xfrm>
        </p:grpSpPr>
        <p:sp>
          <p:nvSpPr>
            <p:cNvPr id="48" name="TextBox 47">
              <a:extLst>
                <a:ext uri="{FF2B5EF4-FFF2-40B4-BE49-F238E27FC236}">
                  <a16:creationId xmlns:a16="http://schemas.microsoft.com/office/drawing/2014/main" id="{AF15734D-3D4F-794C-B7BE-A3B9327C002E}"/>
                </a:ext>
              </a:extLst>
            </p:cNvPr>
            <p:cNvSpPr txBox="1"/>
            <p:nvPr userDrawn="1"/>
          </p:nvSpPr>
          <p:spPr>
            <a:xfrm>
              <a:off x="12192000" y="-947342"/>
              <a:ext cx="2144486" cy="605550"/>
            </a:xfrm>
            <a:prstGeom prst="rect">
              <a:avLst/>
            </a:prstGeom>
            <a:noFill/>
          </p:spPr>
          <p:txBody>
            <a:bodyPr wrap="square" rtlCol="0">
              <a:spAutoFit/>
            </a:bodyPr>
            <a:lstStyle/>
            <a:p>
              <a:pPr>
                <a:lnSpc>
                  <a:spcPct val="90000"/>
                </a:lnSpc>
                <a:spcAft>
                  <a:spcPts val="200"/>
                </a:spcAft>
              </a:pPr>
              <a:r>
                <a:rPr lang="en-US" sz="1000" b="0" i="0">
                  <a:solidFill>
                    <a:schemeClr val="tx1"/>
                  </a:solidFill>
                  <a:latin typeface="IBM Plex Sans Medium" panose="020B0503050203000203" pitchFamily="34" charset="0"/>
                  <a:ea typeface="Roboto" charset="0"/>
                  <a:cs typeface="Roboto" charset="0"/>
                </a:rPr>
                <a:t>To remove slide tips,</a:t>
              </a:r>
            </a:p>
            <a:p>
              <a:pPr>
                <a:lnSpc>
                  <a:spcPct val="90000"/>
                </a:lnSpc>
                <a:spcAft>
                  <a:spcPts val="400"/>
                </a:spcAft>
              </a:pPr>
              <a:r>
                <a:rPr lang="en-US" sz="1000" b="0" i="0">
                  <a:solidFill>
                    <a:schemeClr val="tx1"/>
                  </a:solidFill>
                  <a:latin typeface="IBM Plex Sans Medium" panose="020B0503050203000203" pitchFamily="34" charset="0"/>
                  <a:ea typeface="Roboto" charset="0"/>
                  <a:cs typeface="Roboto" charset="0"/>
                </a:rPr>
                <a:t>click View &gt; Slide Master.</a:t>
              </a:r>
            </a:p>
            <a:p>
              <a:pPr>
                <a:lnSpc>
                  <a:spcPct val="90000"/>
                </a:lnSpc>
                <a:spcAft>
                  <a:spcPts val="200"/>
                </a:spcAft>
              </a:pPr>
              <a:r>
                <a:rPr lang="en-US" sz="1000" b="0" i="0">
                  <a:solidFill>
                    <a:schemeClr val="tx1"/>
                  </a:solidFill>
                  <a:latin typeface="IBM Plex Sans Medium" panose="020B0503050203000203" pitchFamily="34" charset="0"/>
                  <a:ea typeface="Roboto" charset="0"/>
                  <a:cs typeface="Roboto" charset="0"/>
                </a:rPr>
                <a:t>After removing, click ‘X’ to exit.  </a:t>
              </a:r>
            </a:p>
          </p:txBody>
        </p:sp>
        <p:pic>
          <p:nvPicPr>
            <p:cNvPr id="49" name="Picture 48">
              <a:extLst>
                <a:ext uri="{FF2B5EF4-FFF2-40B4-BE49-F238E27FC236}">
                  <a16:creationId xmlns:a16="http://schemas.microsoft.com/office/drawing/2014/main" id="{286D0E82-123E-B545-9DF7-622DBE8A2C82}"/>
                </a:ext>
              </a:extLst>
            </p:cNvPr>
            <p:cNvPicPr>
              <a:picLocks noChangeAspect="1"/>
            </p:cNvPicPr>
            <p:nvPr userDrawn="1"/>
          </p:nvPicPr>
          <p:blipFill>
            <a:blip r:embed="rId3"/>
            <a:stretch>
              <a:fillRect/>
            </a:stretch>
          </p:blipFill>
          <p:spPr>
            <a:xfrm>
              <a:off x="14291128" y="-853006"/>
              <a:ext cx="328386" cy="446605"/>
            </a:xfrm>
            <a:prstGeom prst="rect">
              <a:avLst/>
            </a:prstGeom>
            <a:ln>
              <a:solidFill>
                <a:schemeClr val="accent6"/>
              </a:solidFill>
            </a:ln>
          </p:spPr>
        </p:pic>
      </p:grpSp>
      <p:sp>
        <p:nvSpPr>
          <p:cNvPr id="65" name="Rectangle 64">
            <a:extLst>
              <a:ext uri="{FF2B5EF4-FFF2-40B4-BE49-F238E27FC236}">
                <a16:creationId xmlns:a16="http://schemas.microsoft.com/office/drawing/2014/main" id="{388E1658-E3F5-EB45-A3B5-B82A50EEB121}"/>
              </a:ext>
            </a:extLst>
          </p:cNvPr>
          <p:cNvSpPr/>
          <p:nvPr userDrawn="1"/>
        </p:nvSpPr>
        <p:spPr>
          <a:xfrm>
            <a:off x="12236449" y="-254000"/>
            <a:ext cx="2000251" cy="4906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6" name="Right Triangle 65">
            <a:extLst>
              <a:ext uri="{FF2B5EF4-FFF2-40B4-BE49-F238E27FC236}">
                <a16:creationId xmlns:a16="http://schemas.microsoft.com/office/drawing/2014/main" id="{F8510B44-9E89-044B-95E4-414B7C382350}"/>
              </a:ext>
            </a:extLst>
          </p:cNvPr>
          <p:cNvSpPr/>
          <p:nvPr userDrawn="1"/>
        </p:nvSpPr>
        <p:spPr>
          <a:xfrm flipH="1">
            <a:off x="12065000" y="-254000"/>
            <a:ext cx="174111" cy="216371"/>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7" name="TextBox 66">
            <a:extLst>
              <a:ext uri="{FF2B5EF4-FFF2-40B4-BE49-F238E27FC236}">
                <a16:creationId xmlns:a16="http://schemas.microsoft.com/office/drawing/2014/main" id="{2D6FEADA-EC5A-3740-B89D-7ADE2FA19F0E}"/>
              </a:ext>
            </a:extLst>
          </p:cNvPr>
          <p:cNvSpPr txBox="1"/>
          <p:nvPr userDrawn="1"/>
        </p:nvSpPr>
        <p:spPr>
          <a:xfrm>
            <a:off x="12466110" y="-163571"/>
            <a:ext cx="1211790" cy="307777"/>
          </a:xfrm>
          <a:prstGeom prst="rect">
            <a:avLst/>
          </a:prstGeom>
          <a:noFill/>
        </p:spPr>
        <p:txBody>
          <a:bodyPr wrap="square" rtlCol="0">
            <a:spAutoFit/>
          </a:bodyPr>
          <a:lstStyle/>
          <a:p>
            <a:r>
              <a:rPr lang="en-US" sz="1400" b="0" i="0">
                <a:solidFill>
                  <a:schemeClr val="bg1"/>
                </a:solidFill>
                <a:latin typeface="IBM Plex Sans Medium" panose="020B0503050203000203" pitchFamily="34" charset="0"/>
                <a:ea typeface="Roboto" charset="0"/>
                <a:cs typeface="Roboto" charset="0"/>
              </a:rPr>
              <a:t>SLIDE</a:t>
            </a:r>
            <a:r>
              <a:rPr lang="en-US" sz="1400" b="0" i="0" baseline="0">
                <a:solidFill>
                  <a:schemeClr val="bg1"/>
                </a:solidFill>
                <a:latin typeface="IBM Plex Sans Medium" panose="020B0503050203000203" pitchFamily="34" charset="0"/>
                <a:ea typeface="Roboto" charset="0"/>
                <a:cs typeface="Roboto" charset="0"/>
              </a:rPr>
              <a:t> TIPS</a:t>
            </a:r>
            <a:endParaRPr lang="en-US" sz="1400" b="0" i="0">
              <a:solidFill>
                <a:schemeClr val="bg1"/>
              </a:solidFill>
              <a:latin typeface="IBM Plex Sans Medium" panose="020B0503050203000203" pitchFamily="34" charset="0"/>
              <a:ea typeface="Roboto" charset="0"/>
              <a:cs typeface="Roboto" charset="0"/>
            </a:endParaRPr>
          </a:p>
        </p:txBody>
      </p:sp>
      <p:sp>
        <p:nvSpPr>
          <p:cNvPr id="68" name="TextBox 67">
            <a:extLst>
              <a:ext uri="{FF2B5EF4-FFF2-40B4-BE49-F238E27FC236}">
                <a16:creationId xmlns:a16="http://schemas.microsoft.com/office/drawing/2014/main" id="{898EF550-E9C7-B541-AD3A-730CDCCB5F0B}"/>
              </a:ext>
            </a:extLst>
          </p:cNvPr>
          <p:cNvSpPr txBox="1"/>
          <p:nvPr userDrawn="1"/>
        </p:nvSpPr>
        <p:spPr>
          <a:xfrm>
            <a:off x="12318220" y="402836"/>
            <a:ext cx="1854980" cy="2275050"/>
          </a:xfrm>
          <a:prstGeom prst="rect">
            <a:avLst/>
          </a:prstGeom>
          <a:noFill/>
        </p:spPr>
        <p:txBody>
          <a:bodyPr wrap="square" rtlCol="0">
            <a:noAutofit/>
          </a:bodyPr>
          <a:lstStyle/>
          <a:p>
            <a:pPr marL="96838" indent="-96838" algn="l" defTabSz="914400" rtl="0" eaLnBrk="1" latinLnBrk="0" hangingPunct="1">
              <a:lnSpc>
                <a:spcPct val="100000"/>
              </a:lnSpc>
              <a:spcBef>
                <a:spcPts val="0"/>
              </a:spcBef>
              <a:spcAft>
                <a:spcPts val="600"/>
              </a:spcAft>
              <a:buClr>
                <a:schemeClr val="accent1"/>
              </a:buClr>
              <a:buFont typeface="Wingdings" charset="2"/>
              <a:buChar char="§"/>
            </a:pPr>
            <a:r>
              <a:rPr lang="en-US" sz="900" b="0" i="0" kern="1200">
                <a:solidFill>
                  <a:schemeClr val="tx1">
                    <a:lumMod val="75000"/>
                    <a:lumOff val="25000"/>
                  </a:schemeClr>
                </a:solidFill>
                <a:latin typeface="IBM Plex Sans" panose="020B0503050203000203" pitchFamily="34" charset="77"/>
                <a:ea typeface="Roboto" charset="0"/>
              </a:rPr>
              <a:t>To place your own photo, use Master slides like “Title Style 1” to create from scratch.</a:t>
            </a:r>
          </a:p>
          <a:p>
            <a:pPr marL="96838" indent="-96838" algn="l" defTabSz="914400" rtl="0" eaLnBrk="1" latinLnBrk="0" hangingPunct="1">
              <a:lnSpc>
                <a:spcPct val="100000"/>
              </a:lnSpc>
              <a:spcBef>
                <a:spcPts val="0"/>
              </a:spcBef>
              <a:spcAft>
                <a:spcPts val="600"/>
              </a:spcAft>
              <a:buClr>
                <a:schemeClr val="accent1"/>
              </a:buClr>
              <a:buFont typeface="Wingdings" charset="2"/>
              <a:buChar char="§"/>
            </a:pPr>
            <a:r>
              <a:rPr lang="en-US" sz="900" b="0" i="0" kern="1200">
                <a:solidFill>
                  <a:schemeClr val="tx1">
                    <a:lumMod val="75000"/>
                    <a:lumOff val="25000"/>
                  </a:schemeClr>
                </a:solidFill>
                <a:latin typeface="IBM Plex Sans" panose="020B0503050203000203" pitchFamily="34" charset="77"/>
                <a:ea typeface="Roboto" charset="0"/>
                <a:cs typeface="Roboto" charset="0"/>
              </a:rPr>
              <a:t>You may also delete</a:t>
            </a:r>
            <a:br>
              <a:rPr lang="en-US" sz="900" b="0" i="0" kern="1200">
                <a:solidFill>
                  <a:schemeClr val="tx1">
                    <a:lumMod val="75000"/>
                    <a:lumOff val="25000"/>
                  </a:schemeClr>
                </a:solidFill>
                <a:latin typeface="IBM Plex Sans" panose="020B0503050203000203" pitchFamily="34" charset="77"/>
                <a:ea typeface="Roboto" charset="0"/>
                <a:cs typeface="Roboto" charset="0"/>
              </a:rPr>
            </a:br>
            <a:r>
              <a:rPr lang="en-US" sz="900" b="0" i="0" kern="1200">
                <a:solidFill>
                  <a:schemeClr val="tx1">
                    <a:lumMod val="75000"/>
                    <a:lumOff val="25000"/>
                  </a:schemeClr>
                </a:solidFill>
                <a:latin typeface="IBM Plex Sans" panose="020B0503050203000203" pitchFamily="34" charset="77"/>
                <a:ea typeface="Roboto" charset="0"/>
                <a:cs typeface="Roboto" charset="0"/>
              </a:rPr>
              <a:t>existing photos to reveal the placeholder beneath. Then t</a:t>
            </a:r>
            <a:r>
              <a:rPr lang="en-US" sz="900" b="0" i="0">
                <a:solidFill>
                  <a:schemeClr val="tx1">
                    <a:lumMod val="75000"/>
                    <a:lumOff val="25000"/>
                  </a:schemeClr>
                </a:solidFill>
                <a:latin typeface="IBM Plex Sans" panose="020B0503050203000203" pitchFamily="34" charset="77"/>
                <a:ea typeface="Roboto" charset="0"/>
                <a:cs typeface="Roboto" charset="0"/>
              </a:rPr>
              <a:t>o add a photo, drag a photo onto the slide or click the icon in the placeholder to browse for</a:t>
            </a:r>
            <a:br>
              <a:rPr lang="en-US" sz="900" b="0" i="0">
                <a:solidFill>
                  <a:schemeClr val="tx1">
                    <a:lumMod val="75000"/>
                    <a:lumOff val="25000"/>
                  </a:schemeClr>
                </a:solidFill>
                <a:latin typeface="IBM Plex Sans" panose="020B0503050203000203" pitchFamily="34" charset="77"/>
                <a:ea typeface="Roboto" charset="0"/>
                <a:cs typeface="Roboto" charset="0"/>
              </a:rPr>
            </a:br>
            <a:r>
              <a:rPr lang="en-US" sz="900" b="0" i="0">
                <a:solidFill>
                  <a:schemeClr val="tx1">
                    <a:lumMod val="75000"/>
                    <a:lumOff val="25000"/>
                  </a:schemeClr>
                </a:solidFill>
                <a:latin typeface="IBM Plex Sans" panose="020B0503050203000203" pitchFamily="34" charset="77"/>
                <a:ea typeface="Roboto" charset="0"/>
                <a:cs typeface="Roboto" charset="0"/>
              </a:rPr>
              <a:t>your image.</a:t>
            </a:r>
          </a:p>
          <a:p>
            <a:pPr marL="96838" indent="-96838">
              <a:spcAft>
                <a:spcPts val="600"/>
              </a:spcAft>
              <a:buClr>
                <a:schemeClr val="accent1"/>
              </a:buClr>
              <a:buFont typeface="Wingdings" charset="2"/>
              <a:buChar char="§"/>
            </a:pPr>
            <a:r>
              <a:rPr lang="en-US" sz="900" b="0" i="0">
                <a:solidFill>
                  <a:schemeClr val="tx1">
                    <a:lumMod val="75000"/>
                    <a:lumOff val="25000"/>
                  </a:schemeClr>
                </a:solidFill>
                <a:latin typeface="IBM Plex Sans" panose="020B0503050203000203" pitchFamily="34" charset="77"/>
                <a:ea typeface="Roboto" charset="0"/>
                <a:cs typeface="Roboto" charset="0"/>
              </a:rPr>
              <a:t>If the image covers your text, right click the image, and select “Arrange - &gt; Send to back”.</a:t>
            </a:r>
          </a:p>
        </p:txBody>
      </p:sp>
      <p:grpSp>
        <p:nvGrpSpPr>
          <p:cNvPr id="52" name="Group 51">
            <a:extLst>
              <a:ext uri="{FF2B5EF4-FFF2-40B4-BE49-F238E27FC236}">
                <a16:creationId xmlns:a16="http://schemas.microsoft.com/office/drawing/2014/main" id="{AD126B4E-8341-F94A-867E-3248EFD26CFB}"/>
              </a:ext>
            </a:extLst>
          </p:cNvPr>
          <p:cNvGrpSpPr/>
          <p:nvPr userDrawn="1"/>
        </p:nvGrpSpPr>
        <p:grpSpPr>
          <a:xfrm>
            <a:off x="12237133" y="4775327"/>
            <a:ext cx="2011532" cy="985422"/>
            <a:chOff x="12272640" y="6571606"/>
            <a:chExt cx="1538402" cy="985422"/>
          </a:xfrm>
        </p:grpSpPr>
        <p:sp>
          <p:nvSpPr>
            <p:cNvPr id="61" name="Rectangle 60">
              <a:extLst>
                <a:ext uri="{FF2B5EF4-FFF2-40B4-BE49-F238E27FC236}">
                  <a16:creationId xmlns:a16="http://schemas.microsoft.com/office/drawing/2014/main" id="{186FC8C6-6A82-2C4E-B4D7-FC2BD26DADDD}"/>
                </a:ext>
              </a:extLst>
            </p:cNvPr>
            <p:cNvSpPr/>
            <p:nvPr userDrawn="1"/>
          </p:nvSpPr>
          <p:spPr>
            <a:xfrm>
              <a:off x="12272640" y="6571606"/>
              <a:ext cx="1538402" cy="985422"/>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IBM Plex Sans" panose="020B0503050203000203" pitchFamily="34" charset="0"/>
              </a:endParaRPr>
            </a:p>
          </p:txBody>
        </p:sp>
        <p:sp>
          <p:nvSpPr>
            <p:cNvPr id="62" name="TextBox 61">
              <a:extLst>
                <a:ext uri="{FF2B5EF4-FFF2-40B4-BE49-F238E27FC236}">
                  <a16:creationId xmlns:a16="http://schemas.microsoft.com/office/drawing/2014/main" id="{C8A629F7-7A9C-9A44-B02C-71D0D5CBD2DC}"/>
                </a:ext>
              </a:extLst>
            </p:cNvPr>
            <p:cNvSpPr txBox="1"/>
            <p:nvPr userDrawn="1"/>
          </p:nvSpPr>
          <p:spPr>
            <a:xfrm>
              <a:off x="12425440" y="7002160"/>
              <a:ext cx="1161546" cy="461665"/>
            </a:xfrm>
            <a:prstGeom prst="rect">
              <a:avLst/>
            </a:prstGeom>
          </p:spPr>
          <p:txBody>
            <a:bodyPr vert="horz" wrap="square" lIns="0" tIns="0" rIns="0" bIns="0" rtlCol="0" anchor="t">
              <a:spAutoFit/>
            </a:bodyPr>
            <a:lstStyle/>
            <a:p>
              <a:pPr algn="l"/>
              <a:r>
                <a:rPr lang="en-US" sz="1000">
                  <a:solidFill>
                    <a:schemeClr val="tx2"/>
                  </a:solidFill>
                  <a:latin typeface="IBM Plex Sans" panose="020B0503050203000203" pitchFamily="34" charset="0"/>
                  <a:ea typeface="Arial" charset="0"/>
                  <a:cs typeface="Arial" charset="0"/>
                </a:rPr>
                <a:t>Access programmed text formats by using the ‘Indent More’ button.</a:t>
              </a:r>
            </a:p>
          </p:txBody>
        </p:sp>
        <p:pic>
          <p:nvPicPr>
            <p:cNvPr id="63" name="Picture 62">
              <a:extLst>
                <a:ext uri="{FF2B5EF4-FFF2-40B4-BE49-F238E27FC236}">
                  <a16:creationId xmlns:a16="http://schemas.microsoft.com/office/drawing/2014/main" id="{12CC3522-7234-7843-BB65-0F5570211E19}"/>
                </a:ext>
              </a:extLst>
            </p:cNvPr>
            <p:cNvPicPr>
              <a:picLocks noChangeAspect="1"/>
            </p:cNvPicPr>
            <p:nvPr userDrawn="1"/>
          </p:nvPicPr>
          <p:blipFill rotWithShape="1">
            <a:blip r:embed="rId4"/>
            <a:srcRect l="8882" t="5165" r="-1"/>
            <a:stretch/>
          </p:blipFill>
          <p:spPr>
            <a:xfrm>
              <a:off x="12426082" y="6665739"/>
              <a:ext cx="196784" cy="228984"/>
            </a:xfrm>
            <a:prstGeom prst="roundRect">
              <a:avLst/>
            </a:prstGeom>
            <a:ln>
              <a:solidFill>
                <a:schemeClr val="accent1"/>
              </a:solidFill>
            </a:ln>
          </p:spPr>
        </p:pic>
      </p:grpSp>
      <p:grpSp>
        <p:nvGrpSpPr>
          <p:cNvPr id="55" name="Group 54">
            <a:extLst>
              <a:ext uri="{FF2B5EF4-FFF2-40B4-BE49-F238E27FC236}">
                <a16:creationId xmlns:a16="http://schemas.microsoft.com/office/drawing/2014/main" id="{F1AF4B8E-40E1-D34B-B754-D39A53353AA3}"/>
              </a:ext>
            </a:extLst>
          </p:cNvPr>
          <p:cNvGrpSpPr/>
          <p:nvPr userDrawn="1"/>
        </p:nvGrpSpPr>
        <p:grpSpPr>
          <a:xfrm>
            <a:off x="12236449" y="5846397"/>
            <a:ext cx="2147063" cy="2485366"/>
            <a:chOff x="12287249" y="1112812"/>
            <a:chExt cx="2147063" cy="3086847"/>
          </a:xfrm>
        </p:grpSpPr>
        <p:sp>
          <p:nvSpPr>
            <p:cNvPr id="57" name="Rectangle 56">
              <a:extLst>
                <a:ext uri="{FF2B5EF4-FFF2-40B4-BE49-F238E27FC236}">
                  <a16:creationId xmlns:a16="http://schemas.microsoft.com/office/drawing/2014/main" id="{45B08DC7-4FAB-4C4E-BCD0-84A9F6A2630F}"/>
                </a:ext>
              </a:extLst>
            </p:cNvPr>
            <p:cNvSpPr/>
            <p:nvPr userDrawn="1"/>
          </p:nvSpPr>
          <p:spPr>
            <a:xfrm>
              <a:off x="12287249" y="1565888"/>
              <a:ext cx="2000251" cy="263377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8" name="Rectangle 57">
              <a:extLst>
                <a:ext uri="{FF2B5EF4-FFF2-40B4-BE49-F238E27FC236}">
                  <a16:creationId xmlns:a16="http://schemas.microsoft.com/office/drawing/2014/main" id="{A3F955E2-7AEC-3349-BDB7-6F41362F2FE1}"/>
                </a:ext>
              </a:extLst>
            </p:cNvPr>
            <p:cNvSpPr/>
            <p:nvPr userDrawn="1"/>
          </p:nvSpPr>
          <p:spPr>
            <a:xfrm>
              <a:off x="12287249" y="1112812"/>
              <a:ext cx="2000251" cy="4906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9" name="TextBox 58">
              <a:extLst>
                <a:ext uri="{FF2B5EF4-FFF2-40B4-BE49-F238E27FC236}">
                  <a16:creationId xmlns:a16="http://schemas.microsoft.com/office/drawing/2014/main" id="{F0005B94-8246-F548-8FDE-453C27212A8D}"/>
                </a:ext>
              </a:extLst>
            </p:cNvPr>
            <p:cNvSpPr txBox="1"/>
            <p:nvPr userDrawn="1"/>
          </p:nvSpPr>
          <p:spPr>
            <a:xfrm>
              <a:off x="12516910" y="1189721"/>
              <a:ext cx="1917402" cy="382262"/>
            </a:xfrm>
            <a:prstGeom prst="rect">
              <a:avLst/>
            </a:prstGeom>
            <a:noFill/>
          </p:spPr>
          <p:txBody>
            <a:bodyPr wrap="square" rtlCol="0">
              <a:spAutoFit/>
            </a:bodyPr>
            <a:lstStyle/>
            <a:p>
              <a:r>
                <a:rPr lang="en-US" sz="1400" b="0" i="0">
                  <a:solidFill>
                    <a:schemeClr val="bg1"/>
                  </a:solidFill>
                  <a:latin typeface="IBM Plex Sans Medium" panose="020B0503050203000203" pitchFamily="34" charset="0"/>
                  <a:ea typeface="Roboto" charset="0"/>
                  <a:cs typeface="Roboto" charset="0"/>
                </a:rPr>
                <a:t>GUIDELINES</a:t>
              </a:r>
            </a:p>
          </p:txBody>
        </p:sp>
        <p:sp>
          <p:nvSpPr>
            <p:cNvPr id="60" name="TextBox 59">
              <a:extLst>
                <a:ext uri="{FF2B5EF4-FFF2-40B4-BE49-F238E27FC236}">
                  <a16:creationId xmlns:a16="http://schemas.microsoft.com/office/drawing/2014/main" id="{B316A304-EA78-C348-B1FC-9F5EC649EE88}"/>
                </a:ext>
              </a:extLst>
            </p:cNvPr>
            <p:cNvSpPr txBox="1"/>
            <p:nvPr userDrawn="1"/>
          </p:nvSpPr>
          <p:spPr>
            <a:xfrm>
              <a:off x="12369020" y="1842802"/>
              <a:ext cx="1797275" cy="2105846"/>
            </a:xfrm>
            <a:prstGeom prst="rect">
              <a:avLst/>
            </a:prstGeom>
            <a:noFill/>
          </p:spPr>
          <p:txBody>
            <a:bodyPr wrap="square" rtlCol="0">
              <a:noAutofit/>
            </a:bodyPr>
            <a:lstStyle/>
            <a:p>
              <a:pPr marL="96838" indent="-96838">
                <a:spcAft>
                  <a:spcPts val="600"/>
                </a:spcAft>
                <a:buClr>
                  <a:schemeClr val="accent1"/>
                </a:buClr>
                <a:buFont typeface="Wingdings" charset="2"/>
                <a:buChar char="§"/>
              </a:pPr>
              <a:r>
                <a:rPr lang="en-US" sz="900" b="0" i="0">
                  <a:solidFill>
                    <a:schemeClr val="tx1">
                      <a:lumMod val="75000"/>
                      <a:lumOff val="25000"/>
                    </a:schemeClr>
                  </a:solidFill>
                  <a:latin typeface="IBM Plex Sans" panose="020B0503050203000203" pitchFamily="34" charset="77"/>
                  <a:ea typeface="Roboto" charset="0"/>
                  <a:cs typeface="Roboto" charset="0"/>
                </a:rPr>
                <a:t>Each layout has its own custom gridlines to help build your slides. Keep content within the guides and do not go past them.</a:t>
              </a:r>
            </a:p>
            <a:p>
              <a:pPr marL="96838" indent="-96838">
                <a:spcAft>
                  <a:spcPts val="600"/>
                </a:spcAft>
                <a:buClr>
                  <a:schemeClr val="accent1"/>
                </a:buClr>
                <a:buFont typeface="Wingdings" charset="2"/>
                <a:buChar char="§"/>
              </a:pPr>
              <a:r>
                <a:rPr lang="en-US" sz="900" b="0" i="0">
                  <a:solidFill>
                    <a:schemeClr val="tx1">
                      <a:lumMod val="75000"/>
                      <a:lumOff val="25000"/>
                    </a:schemeClr>
                  </a:solidFill>
                  <a:latin typeface="IBM Plex Sans" panose="020B0503050203000203" pitchFamily="34" charset="77"/>
                  <a:ea typeface="Roboto" charset="0"/>
                  <a:cs typeface="Roboto" charset="0"/>
                </a:rPr>
                <a:t>To make guides visible right-click your slide &gt; Grids &amp; Guides &gt; Ensure ‘Guides’ is checked</a:t>
              </a:r>
            </a:p>
          </p:txBody>
        </p:sp>
      </p:grpSp>
      <p:pic>
        <p:nvPicPr>
          <p:cNvPr id="56" name="Picture 55" descr="A screenshot of a cell phone&#10;&#10;Description automatically generated">
            <a:extLst>
              <a:ext uri="{FF2B5EF4-FFF2-40B4-BE49-F238E27FC236}">
                <a16:creationId xmlns:a16="http://schemas.microsoft.com/office/drawing/2014/main" id="{3CF0250C-B7D9-3146-A826-407B5DE3B7F1}"/>
              </a:ext>
            </a:extLst>
          </p:cNvPr>
          <p:cNvPicPr>
            <a:picLocks noChangeAspect="1"/>
          </p:cNvPicPr>
          <p:nvPr userDrawn="1"/>
        </p:nvPicPr>
        <p:blipFill rotWithShape="1">
          <a:blip r:embed="rId5"/>
          <a:srcRect l="29724" t="14641" r="46863" b="57996"/>
          <a:stretch/>
        </p:blipFill>
        <p:spPr>
          <a:xfrm>
            <a:off x="12520795" y="7956885"/>
            <a:ext cx="1365354" cy="1063823"/>
          </a:xfrm>
          <a:prstGeom prst="rect">
            <a:avLst/>
          </a:prstGeom>
          <a:ln>
            <a:solidFill>
              <a:schemeClr val="accent1"/>
            </a:solidFill>
          </a:ln>
        </p:spPr>
      </p:pic>
      <p:cxnSp>
        <p:nvCxnSpPr>
          <p:cNvPr id="5" name="Straight Connector 4">
            <a:extLst>
              <a:ext uri="{FF2B5EF4-FFF2-40B4-BE49-F238E27FC236}">
                <a16:creationId xmlns:a16="http://schemas.microsoft.com/office/drawing/2014/main" id="{F2D8F8C9-F49E-3048-826A-0937FBC04EBF}"/>
              </a:ext>
            </a:extLst>
          </p:cNvPr>
          <p:cNvCxnSpPr>
            <a:cxnSpLocks/>
          </p:cNvCxnSpPr>
          <p:nvPr userDrawn="1"/>
        </p:nvCxnSpPr>
        <p:spPr>
          <a:xfrm>
            <a:off x="694023" y="5586047"/>
            <a:ext cx="470529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Picture 2" descr="Lassonde | York University Logo">
            <a:extLst>
              <a:ext uri="{FF2B5EF4-FFF2-40B4-BE49-F238E27FC236}">
                <a16:creationId xmlns:a16="http://schemas.microsoft.com/office/drawing/2014/main" id="{E7792306-5A27-4A48-893D-C35D2FF52AEA}"/>
              </a:ext>
            </a:extLst>
          </p:cNvPr>
          <p:cNvPicPr>
            <a:picLocks noChangeAspect="1"/>
          </p:cNvPicPr>
          <p:nvPr userDrawn="1"/>
        </p:nvPicPr>
        <p:blipFill>
          <a:blip r:embed="rId6"/>
          <a:srcRect/>
          <a:stretch/>
        </p:blipFill>
        <p:spPr>
          <a:xfrm>
            <a:off x="704469" y="5857565"/>
            <a:ext cx="2935430" cy="372680"/>
          </a:xfrm>
          <a:prstGeom prst="rect">
            <a:avLst/>
          </a:prstGeom>
        </p:spPr>
      </p:pic>
      <p:sp>
        <p:nvSpPr>
          <p:cNvPr id="35" name="Colour Pillar">
            <a:extLst>
              <a:ext uri="{FF2B5EF4-FFF2-40B4-BE49-F238E27FC236}">
                <a16:creationId xmlns:a16="http://schemas.microsoft.com/office/drawing/2014/main" id="{70B62D3F-128B-B745-A802-092EB8053FB2}"/>
              </a:ext>
            </a:extLst>
          </p:cNvPr>
          <p:cNvSpPr/>
          <p:nvPr userDrawn="1"/>
        </p:nvSpPr>
        <p:spPr>
          <a:xfrm>
            <a:off x="11830843" y="360000"/>
            <a:ext cx="360045" cy="6139185"/>
          </a:xfrm>
          <a:prstGeom prst="rect">
            <a:avLst/>
          </a:prstGeom>
          <a:solidFill>
            <a:schemeClr val="accent3"/>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276264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19512E45-9B20-744C-82C6-01AAA946D70E}"/>
              </a:ext>
            </a:extLst>
          </p:cNvPr>
          <p:cNvSpPr>
            <a:spLocks noGrp="1"/>
          </p:cNvSpPr>
          <p:nvPr>
            <p:ph type="pic" sz="quarter" idx="12" hasCustomPrompt="1"/>
          </p:nvPr>
        </p:nvSpPr>
        <p:spPr>
          <a:xfrm>
            <a:off x="360001" y="360002"/>
            <a:ext cx="5376000" cy="6137999"/>
          </a:xfrm>
          <a:custGeom>
            <a:avLst/>
            <a:gdLst>
              <a:gd name="connsiteX0" fmla="*/ 0 w 5376000"/>
              <a:gd name="connsiteY0" fmla="*/ 0 h 6137999"/>
              <a:gd name="connsiteX1" fmla="*/ 5376000 w 5376000"/>
              <a:gd name="connsiteY1" fmla="*/ 0 h 6137999"/>
              <a:gd name="connsiteX2" fmla="*/ 5376000 w 5376000"/>
              <a:gd name="connsiteY2" fmla="*/ 3634098 h 6137999"/>
              <a:gd name="connsiteX3" fmla="*/ 2875021 w 5376000"/>
              <a:gd name="connsiteY3" fmla="*/ 3634098 h 6137999"/>
              <a:gd name="connsiteX4" fmla="*/ 2875021 w 5376000"/>
              <a:gd name="connsiteY4" fmla="*/ 6137999 h 6137999"/>
              <a:gd name="connsiteX5" fmla="*/ 0 w 5376000"/>
              <a:gd name="connsiteY5" fmla="*/ 6137999 h 613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76000" h="6137999">
                <a:moveTo>
                  <a:pt x="0" y="0"/>
                </a:moveTo>
                <a:lnTo>
                  <a:pt x="5376000" y="0"/>
                </a:lnTo>
                <a:lnTo>
                  <a:pt x="5376000" y="3634098"/>
                </a:lnTo>
                <a:lnTo>
                  <a:pt x="2875021" y="3634098"/>
                </a:lnTo>
                <a:lnTo>
                  <a:pt x="2875021" y="6137999"/>
                </a:lnTo>
                <a:lnTo>
                  <a:pt x="0" y="6137999"/>
                </a:lnTo>
                <a:close/>
              </a:path>
            </a:pathLst>
          </a:custGeom>
          <a:solidFill>
            <a:schemeClr val="bg1"/>
          </a:solidFill>
          <a:ln>
            <a:noFill/>
          </a:ln>
        </p:spPr>
        <p:txBody>
          <a:bodyPr wrap="square" lIns="180000" rIns="36000" bIns="1080000" anchor="ctr">
            <a:noAutofit/>
          </a:bodyPr>
          <a:lstStyle>
            <a:lvl1pPr algn="l">
              <a:defRPr/>
            </a:lvl1pPr>
          </a:lstStyle>
          <a:p>
            <a:r>
              <a:rPr lang="en-US"/>
              <a:t>Drop photo here</a:t>
            </a:r>
            <a:br>
              <a:rPr lang="en-US"/>
            </a:br>
            <a:r>
              <a:rPr lang="en-US"/>
              <a:t>to add background photo</a:t>
            </a:r>
          </a:p>
        </p:txBody>
      </p:sp>
      <p:sp>
        <p:nvSpPr>
          <p:cNvPr id="10" name="Rectangle 9">
            <a:extLst>
              <a:ext uri="{FF2B5EF4-FFF2-40B4-BE49-F238E27FC236}">
                <a16:creationId xmlns:a16="http://schemas.microsoft.com/office/drawing/2014/main" id="{17E04B78-677A-6B46-914C-0B0515F95B2D}"/>
              </a:ext>
            </a:extLst>
          </p:cNvPr>
          <p:cNvSpPr/>
          <p:nvPr userDrawn="1"/>
        </p:nvSpPr>
        <p:spPr>
          <a:xfrm rot="5400000">
            <a:off x="2991208" y="3814165"/>
            <a:ext cx="175565" cy="5912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DE83E69-D9AC-584D-8346-2152F0FC075C}"/>
              </a:ext>
            </a:extLst>
          </p:cNvPr>
          <p:cNvSpPr/>
          <p:nvPr userDrawn="1"/>
        </p:nvSpPr>
        <p:spPr>
          <a:xfrm>
            <a:off x="3226003" y="3994099"/>
            <a:ext cx="2691994" cy="26919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9B170CB6-9138-0745-9CD9-E339F3DB91E2}"/>
              </a:ext>
            </a:extLst>
          </p:cNvPr>
          <p:cNvSpPr txBox="1"/>
          <p:nvPr userDrawn="1"/>
        </p:nvSpPr>
        <p:spPr>
          <a:xfrm>
            <a:off x="3724664" y="5053507"/>
            <a:ext cx="1811714" cy="646331"/>
          </a:xfrm>
          <a:prstGeom prst="rect">
            <a:avLst/>
          </a:prstGeom>
          <a:noFill/>
        </p:spPr>
        <p:txBody>
          <a:bodyPr wrap="none" rtlCol="0" anchor="ctr">
            <a:spAutoFit/>
          </a:bodyPr>
          <a:lstStyle/>
          <a:p>
            <a:pPr algn="ctr"/>
            <a:r>
              <a:rPr lang="en-US" sz="3600" b="1" i="0" kern="1200">
                <a:solidFill>
                  <a:schemeClr val="bg1"/>
                </a:solidFill>
                <a:latin typeface="IBM Plex Sans SemiBold" panose="020B0503050203000203" pitchFamily="34" charset="0"/>
                <a:ea typeface="Roboto Thin" pitchFamily="2" charset="0"/>
                <a:cs typeface="+mj-cs"/>
              </a:rPr>
              <a:t>Agenda</a:t>
            </a:r>
          </a:p>
        </p:txBody>
      </p:sp>
      <p:sp>
        <p:nvSpPr>
          <p:cNvPr id="20" name="Freeform 19">
            <a:extLst>
              <a:ext uri="{FF2B5EF4-FFF2-40B4-BE49-F238E27FC236}">
                <a16:creationId xmlns:a16="http://schemas.microsoft.com/office/drawing/2014/main" id="{94AC1224-3BA0-134E-BC2C-FA6E6F4DBC3F}"/>
              </a:ext>
            </a:extLst>
          </p:cNvPr>
          <p:cNvSpPr/>
          <p:nvPr userDrawn="1"/>
        </p:nvSpPr>
        <p:spPr>
          <a:xfrm rot="5400000">
            <a:off x="-380999" y="381000"/>
            <a:ext cx="6858000" cy="6096001"/>
          </a:xfrm>
          <a:custGeom>
            <a:avLst/>
            <a:gdLst>
              <a:gd name="connsiteX0" fmla="*/ 360000 w 6858000"/>
              <a:gd name="connsiteY0" fmla="*/ 5736001 h 6096001"/>
              <a:gd name="connsiteX1" fmla="*/ 6497999 w 6858000"/>
              <a:gd name="connsiteY1" fmla="*/ 5736001 h 6096001"/>
              <a:gd name="connsiteX2" fmla="*/ 6497999 w 6858000"/>
              <a:gd name="connsiteY2" fmla="*/ 360001 h 6096001"/>
              <a:gd name="connsiteX3" fmla="*/ 360000 w 6858000"/>
              <a:gd name="connsiteY3" fmla="*/ 360001 h 6096001"/>
              <a:gd name="connsiteX4" fmla="*/ 0 w 6858000"/>
              <a:gd name="connsiteY4" fmla="*/ 360001 h 6096001"/>
              <a:gd name="connsiteX5" fmla="*/ 0 w 6858000"/>
              <a:gd name="connsiteY5" fmla="*/ 1 h 6096001"/>
              <a:gd name="connsiteX6" fmla="*/ 6497999 w 6858000"/>
              <a:gd name="connsiteY6" fmla="*/ 1 h 6096001"/>
              <a:gd name="connsiteX7" fmla="*/ 6497999 w 6858000"/>
              <a:gd name="connsiteY7" fmla="*/ 0 h 6096001"/>
              <a:gd name="connsiteX8" fmla="*/ 6857999 w 6858000"/>
              <a:gd name="connsiteY8" fmla="*/ 0 h 6096001"/>
              <a:gd name="connsiteX9" fmla="*/ 6857999 w 6858000"/>
              <a:gd name="connsiteY9" fmla="*/ 1 h 6096001"/>
              <a:gd name="connsiteX10" fmla="*/ 6858000 w 6858000"/>
              <a:gd name="connsiteY10" fmla="*/ 1 h 6096001"/>
              <a:gd name="connsiteX11" fmla="*/ 6858000 w 6858000"/>
              <a:gd name="connsiteY11" fmla="*/ 360001 h 6096001"/>
              <a:gd name="connsiteX12" fmla="*/ 6857999 w 6858000"/>
              <a:gd name="connsiteY12" fmla="*/ 360001 h 6096001"/>
              <a:gd name="connsiteX13" fmla="*/ 6857999 w 6858000"/>
              <a:gd name="connsiteY13" fmla="*/ 5736001 h 6096001"/>
              <a:gd name="connsiteX14" fmla="*/ 6858000 w 6858000"/>
              <a:gd name="connsiteY14" fmla="*/ 5736001 h 6096001"/>
              <a:gd name="connsiteX15" fmla="*/ 6858000 w 6858000"/>
              <a:gd name="connsiteY15" fmla="*/ 6096001 h 6096001"/>
              <a:gd name="connsiteX16" fmla="*/ 0 w 6858000"/>
              <a:gd name="connsiteY16" fmla="*/ 6096001 h 6096001"/>
              <a:gd name="connsiteX17" fmla="*/ 0 w 6858000"/>
              <a:gd name="connsiteY17" fmla="*/ 5736001 h 6096001"/>
              <a:gd name="connsiteX18" fmla="*/ 0 w 6858000"/>
              <a:gd name="connsiteY18" fmla="*/ 5736001 h 6096001"/>
              <a:gd name="connsiteX19" fmla="*/ 0 w 6858000"/>
              <a:gd name="connsiteY19" fmla="*/ 360001 h 6096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6096001">
                <a:moveTo>
                  <a:pt x="360000" y="5736001"/>
                </a:moveTo>
                <a:lnTo>
                  <a:pt x="6497999" y="5736001"/>
                </a:lnTo>
                <a:lnTo>
                  <a:pt x="6497999" y="360001"/>
                </a:lnTo>
                <a:lnTo>
                  <a:pt x="360000" y="360001"/>
                </a:lnTo>
                <a:close/>
                <a:moveTo>
                  <a:pt x="0" y="360001"/>
                </a:moveTo>
                <a:lnTo>
                  <a:pt x="0" y="1"/>
                </a:lnTo>
                <a:lnTo>
                  <a:pt x="6497999" y="1"/>
                </a:lnTo>
                <a:lnTo>
                  <a:pt x="6497999" y="0"/>
                </a:lnTo>
                <a:lnTo>
                  <a:pt x="6857999" y="0"/>
                </a:lnTo>
                <a:lnTo>
                  <a:pt x="6857999" y="1"/>
                </a:lnTo>
                <a:lnTo>
                  <a:pt x="6858000" y="1"/>
                </a:lnTo>
                <a:lnTo>
                  <a:pt x="6858000" y="360001"/>
                </a:lnTo>
                <a:lnTo>
                  <a:pt x="6857999" y="360001"/>
                </a:lnTo>
                <a:lnTo>
                  <a:pt x="6857999" y="5736001"/>
                </a:lnTo>
                <a:lnTo>
                  <a:pt x="6858000" y="5736001"/>
                </a:lnTo>
                <a:lnTo>
                  <a:pt x="6858000" y="6096001"/>
                </a:lnTo>
                <a:lnTo>
                  <a:pt x="0" y="6096001"/>
                </a:lnTo>
                <a:lnTo>
                  <a:pt x="0" y="5736001"/>
                </a:lnTo>
                <a:lnTo>
                  <a:pt x="0" y="5736001"/>
                </a:lnTo>
                <a:lnTo>
                  <a:pt x="0" y="360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FA462FD6-DA7F-E841-80C1-0DC1593E8B87}"/>
              </a:ext>
            </a:extLst>
          </p:cNvPr>
          <p:cNvGrpSpPr/>
          <p:nvPr userDrawn="1"/>
        </p:nvGrpSpPr>
        <p:grpSpPr>
          <a:xfrm>
            <a:off x="-2038845" y="-254000"/>
            <a:ext cx="2177691" cy="2304743"/>
            <a:chOff x="12287249" y="0"/>
            <a:chExt cx="2177691" cy="2304743"/>
          </a:xfrm>
        </p:grpSpPr>
        <p:sp>
          <p:nvSpPr>
            <p:cNvPr id="12" name="Rectangle 11">
              <a:extLst>
                <a:ext uri="{FF2B5EF4-FFF2-40B4-BE49-F238E27FC236}">
                  <a16:creationId xmlns:a16="http://schemas.microsoft.com/office/drawing/2014/main" id="{9BA94468-A2BB-F441-AD0D-A90037823960}"/>
                </a:ext>
              </a:extLst>
            </p:cNvPr>
            <p:cNvSpPr/>
            <p:nvPr userDrawn="1"/>
          </p:nvSpPr>
          <p:spPr>
            <a:xfrm>
              <a:off x="12287249" y="453077"/>
              <a:ext cx="2000251" cy="185166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3" name="Rectangle 12">
              <a:extLst>
                <a:ext uri="{FF2B5EF4-FFF2-40B4-BE49-F238E27FC236}">
                  <a16:creationId xmlns:a16="http://schemas.microsoft.com/office/drawing/2014/main" id="{EF74113C-DF41-4B41-808A-0065015BB352}"/>
                </a:ext>
              </a:extLst>
            </p:cNvPr>
            <p:cNvSpPr/>
            <p:nvPr userDrawn="1"/>
          </p:nvSpPr>
          <p:spPr>
            <a:xfrm>
              <a:off x="12287249" y="0"/>
              <a:ext cx="2000251" cy="4906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6" name="Right Triangle 15">
              <a:extLst>
                <a:ext uri="{FF2B5EF4-FFF2-40B4-BE49-F238E27FC236}">
                  <a16:creationId xmlns:a16="http://schemas.microsoft.com/office/drawing/2014/main" id="{61F99654-2C4D-BE4A-B0BE-3BFEFB1995E9}"/>
                </a:ext>
              </a:extLst>
            </p:cNvPr>
            <p:cNvSpPr/>
            <p:nvPr userDrawn="1"/>
          </p:nvSpPr>
          <p:spPr>
            <a:xfrm>
              <a:off x="14290829" y="0"/>
              <a:ext cx="174111" cy="216371"/>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7" name="TextBox 16">
              <a:extLst>
                <a:ext uri="{FF2B5EF4-FFF2-40B4-BE49-F238E27FC236}">
                  <a16:creationId xmlns:a16="http://schemas.microsoft.com/office/drawing/2014/main" id="{F2DE8FF7-D256-FC4B-A9F8-77042FCED6E6}"/>
                </a:ext>
              </a:extLst>
            </p:cNvPr>
            <p:cNvSpPr txBox="1"/>
            <p:nvPr userDrawn="1"/>
          </p:nvSpPr>
          <p:spPr>
            <a:xfrm>
              <a:off x="12516910" y="90429"/>
              <a:ext cx="1211790" cy="307777"/>
            </a:xfrm>
            <a:prstGeom prst="rect">
              <a:avLst/>
            </a:prstGeom>
            <a:noFill/>
          </p:spPr>
          <p:txBody>
            <a:bodyPr wrap="square" rtlCol="0">
              <a:spAutoFit/>
            </a:bodyPr>
            <a:lstStyle/>
            <a:p>
              <a:r>
                <a:rPr lang="en-US" sz="1400" b="0" i="0">
                  <a:solidFill>
                    <a:schemeClr val="bg1"/>
                  </a:solidFill>
                  <a:latin typeface="IBM Plex Sans Medium" panose="020B0503050203000203" pitchFamily="34" charset="0"/>
                  <a:ea typeface="Roboto" charset="0"/>
                  <a:cs typeface="Roboto" charset="0"/>
                </a:rPr>
                <a:t>SLIDE</a:t>
              </a:r>
              <a:r>
                <a:rPr lang="en-US" sz="1400" b="0" i="0" baseline="0">
                  <a:solidFill>
                    <a:schemeClr val="bg1"/>
                  </a:solidFill>
                  <a:latin typeface="IBM Plex Sans Medium" panose="020B0503050203000203" pitchFamily="34" charset="0"/>
                  <a:ea typeface="Roboto" charset="0"/>
                  <a:cs typeface="Roboto" charset="0"/>
                </a:rPr>
                <a:t> TIPS</a:t>
              </a:r>
              <a:endParaRPr lang="en-US" sz="1400" b="0" i="0">
                <a:solidFill>
                  <a:schemeClr val="bg1"/>
                </a:solidFill>
                <a:latin typeface="IBM Plex Sans Medium" panose="020B0503050203000203" pitchFamily="34" charset="0"/>
                <a:ea typeface="Roboto" charset="0"/>
                <a:cs typeface="Roboto" charset="0"/>
              </a:endParaRPr>
            </a:p>
          </p:txBody>
        </p:sp>
        <p:sp>
          <p:nvSpPr>
            <p:cNvPr id="18" name="TextBox 17">
              <a:extLst>
                <a:ext uri="{FF2B5EF4-FFF2-40B4-BE49-F238E27FC236}">
                  <a16:creationId xmlns:a16="http://schemas.microsoft.com/office/drawing/2014/main" id="{2810034E-E1F7-6547-BF42-50ED98B718BD}"/>
                </a:ext>
              </a:extLst>
            </p:cNvPr>
            <p:cNvSpPr txBox="1"/>
            <p:nvPr userDrawn="1"/>
          </p:nvSpPr>
          <p:spPr>
            <a:xfrm>
              <a:off x="12369020" y="725950"/>
              <a:ext cx="1797275" cy="1360557"/>
            </a:xfrm>
            <a:prstGeom prst="rect">
              <a:avLst/>
            </a:prstGeom>
            <a:noFill/>
          </p:spPr>
          <p:txBody>
            <a:bodyPr wrap="square" rtlCol="0">
              <a:noAutofit/>
            </a:bodyPr>
            <a:lstStyle/>
            <a:p>
              <a:pPr marL="96838" indent="-96838">
                <a:spcAft>
                  <a:spcPts val="600"/>
                </a:spcAft>
                <a:buClr>
                  <a:schemeClr val="accent1"/>
                </a:buClr>
                <a:buFont typeface="Wingdings" charset="2"/>
                <a:buChar char="§"/>
              </a:pPr>
              <a:r>
                <a:rPr lang="en-US" sz="900" b="0" i="0">
                  <a:solidFill>
                    <a:schemeClr val="tx1">
                      <a:lumMod val="75000"/>
                      <a:lumOff val="25000"/>
                    </a:schemeClr>
                  </a:solidFill>
                  <a:latin typeface="IBM Plex Sans" panose="020B0503050203000203" pitchFamily="34" charset="77"/>
                  <a:ea typeface="Roboto" charset="0"/>
                  <a:cs typeface="Roboto" charset="0"/>
                </a:rPr>
                <a:t>To add a photo, drag a photo onto the slide or click the icon in the placeholder to browse for your image.</a:t>
              </a:r>
            </a:p>
            <a:p>
              <a:pPr marL="96838" indent="-96838">
                <a:spcAft>
                  <a:spcPts val="600"/>
                </a:spcAft>
                <a:buClr>
                  <a:schemeClr val="accent1"/>
                </a:buClr>
                <a:buFont typeface="Wingdings" charset="2"/>
                <a:buChar char="§"/>
              </a:pPr>
              <a:r>
                <a:rPr lang="en-US" sz="900" b="0" i="0" kern="1200">
                  <a:solidFill>
                    <a:schemeClr val="tx1">
                      <a:lumMod val="75000"/>
                      <a:lumOff val="25000"/>
                    </a:schemeClr>
                  </a:solidFill>
                  <a:latin typeface="IBM Plex Sans" panose="020B0503050203000203" pitchFamily="34" charset="77"/>
                  <a:ea typeface="Roboto" charset="0"/>
                  <a:cs typeface="Arial" charset="0"/>
                </a:rPr>
                <a:t>To change the image, delete the existing image to reset the photo placeholder functionality.</a:t>
              </a:r>
              <a:endParaRPr lang="en-US" sz="900" b="0" i="0" kern="1200">
                <a:solidFill>
                  <a:schemeClr val="tx1">
                    <a:lumMod val="75000"/>
                    <a:lumOff val="25000"/>
                  </a:schemeClr>
                </a:solidFill>
                <a:latin typeface="IBM Plex Sans" panose="020B0503050203000203" pitchFamily="34" charset="77"/>
                <a:ea typeface="Roboto" charset="0"/>
                <a:cs typeface="Roboto" charset="0"/>
              </a:endParaRPr>
            </a:p>
          </p:txBody>
        </p:sp>
      </p:grpSp>
      <p:pic>
        <p:nvPicPr>
          <p:cNvPr id="19" name="Picture 18" descr="Lassonde | York University Logo&#10;">
            <a:extLst>
              <a:ext uri="{FF2B5EF4-FFF2-40B4-BE49-F238E27FC236}">
                <a16:creationId xmlns:a16="http://schemas.microsoft.com/office/drawing/2014/main" id="{061155A8-A422-D24B-AE05-1D037E8CBFA4}"/>
              </a:ext>
            </a:extLst>
          </p:cNvPr>
          <p:cNvPicPr>
            <a:picLocks noChangeAspect="1"/>
          </p:cNvPicPr>
          <p:nvPr userDrawn="1"/>
        </p:nvPicPr>
        <p:blipFill>
          <a:blip r:embed="rId2"/>
          <a:srcRect/>
          <a:stretch/>
        </p:blipFill>
        <p:spPr>
          <a:xfrm>
            <a:off x="9576530" y="6376445"/>
            <a:ext cx="2084991" cy="264709"/>
          </a:xfrm>
          <a:prstGeom prst="rect">
            <a:avLst/>
          </a:prstGeom>
        </p:spPr>
      </p:pic>
      <p:grpSp>
        <p:nvGrpSpPr>
          <p:cNvPr id="25" name="Group 24">
            <a:extLst>
              <a:ext uri="{FF2B5EF4-FFF2-40B4-BE49-F238E27FC236}">
                <a16:creationId xmlns:a16="http://schemas.microsoft.com/office/drawing/2014/main" id="{C9FAC432-66BF-9E40-9581-4AA35B2AE70A}"/>
              </a:ext>
            </a:extLst>
          </p:cNvPr>
          <p:cNvGrpSpPr/>
          <p:nvPr userDrawn="1"/>
        </p:nvGrpSpPr>
        <p:grpSpPr>
          <a:xfrm>
            <a:off x="-2318657" y="-1023543"/>
            <a:ext cx="2318657" cy="584775"/>
            <a:chOff x="12192000" y="-947343"/>
            <a:chExt cx="2318657" cy="584775"/>
          </a:xfrm>
        </p:grpSpPr>
        <p:sp>
          <p:nvSpPr>
            <p:cNvPr id="26" name="TextBox 25">
              <a:extLst>
                <a:ext uri="{FF2B5EF4-FFF2-40B4-BE49-F238E27FC236}">
                  <a16:creationId xmlns:a16="http://schemas.microsoft.com/office/drawing/2014/main" id="{83ED565F-760D-2A4D-84E6-C9C27DD1F6C9}"/>
                </a:ext>
              </a:extLst>
            </p:cNvPr>
            <p:cNvSpPr txBox="1"/>
            <p:nvPr userDrawn="1"/>
          </p:nvSpPr>
          <p:spPr>
            <a:xfrm>
              <a:off x="12192000" y="-947343"/>
              <a:ext cx="2057400" cy="584775"/>
            </a:xfrm>
            <a:prstGeom prst="rect">
              <a:avLst/>
            </a:prstGeom>
            <a:noFill/>
          </p:spPr>
          <p:txBody>
            <a:bodyPr wrap="square" rtlCol="0">
              <a:spAutoFit/>
            </a:bodyPr>
            <a:lstStyle/>
            <a:p>
              <a:pPr>
                <a:lnSpc>
                  <a:spcPct val="90000"/>
                </a:lnSpc>
                <a:spcAft>
                  <a:spcPts val="200"/>
                </a:spcAft>
              </a:pPr>
              <a:r>
                <a:rPr lang="en-US" sz="1000" b="0" i="0">
                  <a:solidFill>
                    <a:schemeClr val="tx1"/>
                  </a:solidFill>
                  <a:latin typeface="IBM Plex Sans Medium" panose="020B0503050203000203" pitchFamily="34" charset="0"/>
                  <a:ea typeface="Roboto" charset="0"/>
                  <a:cs typeface="Roboto" charset="0"/>
                </a:rPr>
                <a:t>To remove slide tips,</a:t>
              </a:r>
            </a:p>
            <a:p>
              <a:pPr>
                <a:lnSpc>
                  <a:spcPct val="90000"/>
                </a:lnSpc>
                <a:spcAft>
                  <a:spcPts val="400"/>
                </a:spcAft>
              </a:pPr>
              <a:r>
                <a:rPr lang="en-US" sz="1000" b="0" i="0">
                  <a:solidFill>
                    <a:schemeClr val="tx1"/>
                  </a:solidFill>
                  <a:latin typeface="IBM Plex Sans Medium" panose="020B0503050203000203" pitchFamily="34" charset="0"/>
                  <a:ea typeface="Roboto" charset="0"/>
                  <a:cs typeface="Roboto" charset="0"/>
                </a:rPr>
                <a:t>click View &gt; Slide Master.</a:t>
              </a:r>
            </a:p>
            <a:p>
              <a:pPr>
                <a:lnSpc>
                  <a:spcPct val="90000"/>
                </a:lnSpc>
                <a:spcAft>
                  <a:spcPts val="200"/>
                </a:spcAft>
              </a:pPr>
              <a:r>
                <a:rPr lang="en-US" sz="1000" b="0" i="0">
                  <a:solidFill>
                    <a:schemeClr val="tx1"/>
                  </a:solidFill>
                  <a:latin typeface="IBM Plex Sans Medium" panose="020B0503050203000203" pitchFamily="34" charset="0"/>
                  <a:ea typeface="Roboto" charset="0"/>
                  <a:cs typeface="Roboto" charset="0"/>
                </a:rPr>
                <a:t>After removing, click ‘X’ to exit.  </a:t>
              </a:r>
            </a:p>
          </p:txBody>
        </p:sp>
        <p:pic>
          <p:nvPicPr>
            <p:cNvPr id="27" name="Picture 26">
              <a:extLst>
                <a:ext uri="{FF2B5EF4-FFF2-40B4-BE49-F238E27FC236}">
                  <a16:creationId xmlns:a16="http://schemas.microsoft.com/office/drawing/2014/main" id="{C95563FD-F5DA-E14E-82A7-0355410309F6}"/>
                </a:ext>
              </a:extLst>
            </p:cNvPr>
            <p:cNvPicPr>
              <a:picLocks noChangeAspect="1"/>
            </p:cNvPicPr>
            <p:nvPr userDrawn="1"/>
          </p:nvPicPr>
          <p:blipFill>
            <a:blip r:embed="rId3"/>
            <a:stretch>
              <a:fillRect/>
            </a:stretch>
          </p:blipFill>
          <p:spPr>
            <a:xfrm>
              <a:off x="14182271" y="-874778"/>
              <a:ext cx="328386" cy="446605"/>
            </a:xfrm>
            <a:prstGeom prst="rect">
              <a:avLst/>
            </a:prstGeom>
            <a:ln>
              <a:solidFill>
                <a:schemeClr val="accent6"/>
              </a:solidFill>
            </a:ln>
          </p:spPr>
        </p:pic>
      </p:grpSp>
      <p:sp>
        <p:nvSpPr>
          <p:cNvPr id="24" name="Content Placeholder 7">
            <a:extLst>
              <a:ext uri="{FF2B5EF4-FFF2-40B4-BE49-F238E27FC236}">
                <a16:creationId xmlns:a16="http://schemas.microsoft.com/office/drawing/2014/main" id="{428611D5-FB4F-8B43-84A5-66355A2D6AE4}"/>
              </a:ext>
            </a:extLst>
          </p:cNvPr>
          <p:cNvSpPr>
            <a:spLocks noGrp="1"/>
          </p:cNvSpPr>
          <p:nvPr>
            <p:ph sz="quarter" idx="13" hasCustomPrompt="1"/>
          </p:nvPr>
        </p:nvSpPr>
        <p:spPr>
          <a:xfrm>
            <a:off x="6527800" y="512763"/>
            <a:ext cx="5133721" cy="5659437"/>
          </a:xfrm>
        </p:spPr>
        <p:txBody>
          <a:bodyPr>
            <a:noAutofit/>
          </a:bodyPr>
          <a:lstStyle>
            <a:lvl1pPr marL="285750" indent="-285750">
              <a:buFontTx/>
              <a:buBlip>
                <a:blip r:embed="rId4"/>
              </a:buBlip>
              <a:defRPr sz="20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add agenda items</a:t>
            </a:r>
          </a:p>
        </p:txBody>
      </p:sp>
      <p:sp>
        <p:nvSpPr>
          <p:cNvPr id="21" name="Colour Pillar">
            <a:extLst>
              <a:ext uri="{FF2B5EF4-FFF2-40B4-BE49-F238E27FC236}">
                <a16:creationId xmlns:a16="http://schemas.microsoft.com/office/drawing/2014/main" id="{BE2BE3C3-C810-5241-986B-88BC2119A0C2}"/>
              </a:ext>
            </a:extLst>
          </p:cNvPr>
          <p:cNvSpPr/>
          <p:nvPr userDrawn="1"/>
        </p:nvSpPr>
        <p:spPr>
          <a:xfrm>
            <a:off x="-1" y="360000"/>
            <a:ext cx="370800" cy="6138000"/>
          </a:xfrm>
          <a:prstGeom prst="rect">
            <a:avLst/>
          </a:prstGeom>
          <a:solidFill>
            <a:schemeClr val="accent3"/>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1982171"/>
      </p:ext>
    </p:extLst>
  </p:cSld>
  <p:clrMapOvr>
    <a:masterClrMapping/>
  </p:clrMapOvr>
  <p:extLst>
    <p:ext uri="{DCECCB84-F9BA-43D5-87BE-67443E8EF086}">
      <p15:sldGuideLst xmlns:p15="http://schemas.microsoft.com/office/powerpoint/2012/main">
        <p15:guide id="3" pos="4112">
          <p15:clr>
            <a:srgbClr val="FBAE40"/>
          </p15:clr>
        </p15:guide>
        <p15:guide id="4" pos="7363">
          <p15:clr>
            <a:srgbClr val="FBAE40"/>
          </p15:clr>
        </p15:guide>
        <p15:guide id="7" orient="horz" pos="323">
          <p15:clr>
            <a:srgbClr val="FBAE40"/>
          </p15:clr>
        </p15:guide>
        <p15:guide id="8" orient="horz" pos="388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tyle 1">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D7AB16D9-F5FC-9B4C-860C-800B521B7B78}"/>
              </a:ext>
            </a:extLst>
          </p:cNvPr>
          <p:cNvSpPr/>
          <p:nvPr userDrawn="1"/>
        </p:nvSpPr>
        <p:spPr>
          <a:xfrm rot="16200000">
            <a:off x="2667000" y="-2667001"/>
            <a:ext cx="6858000" cy="12192002"/>
          </a:xfrm>
          <a:custGeom>
            <a:avLst/>
            <a:gdLst>
              <a:gd name="connsiteX0" fmla="*/ 5418000 w 6858000"/>
              <a:gd name="connsiteY0" fmla="*/ 1440001 h 12192002"/>
              <a:gd name="connsiteX1" fmla="*/ 1440000 w 6858000"/>
              <a:gd name="connsiteY1" fmla="*/ 1440001 h 12192002"/>
              <a:gd name="connsiteX2" fmla="*/ 1440000 w 6858000"/>
              <a:gd name="connsiteY2" fmla="*/ 10752001 h 12192002"/>
              <a:gd name="connsiteX3" fmla="*/ 5418000 w 6858000"/>
              <a:gd name="connsiteY3" fmla="*/ 10752001 h 12192002"/>
              <a:gd name="connsiteX4" fmla="*/ 6858000 w 6858000"/>
              <a:gd name="connsiteY4" fmla="*/ 1 h 12192002"/>
              <a:gd name="connsiteX5" fmla="*/ 6858000 w 6858000"/>
              <a:gd name="connsiteY5" fmla="*/ 1440001 h 12192002"/>
              <a:gd name="connsiteX6" fmla="*/ 6858000 w 6858000"/>
              <a:gd name="connsiteY6" fmla="*/ 1440001 h 12192002"/>
              <a:gd name="connsiteX7" fmla="*/ 6858000 w 6858000"/>
              <a:gd name="connsiteY7" fmla="*/ 10752001 h 12192002"/>
              <a:gd name="connsiteX8" fmla="*/ 6858000 w 6858000"/>
              <a:gd name="connsiteY8" fmla="*/ 10752001 h 12192002"/>
              <a:gd name="connsiteX9" fmla="*/ 6858000 w 6858000"/>
              <a:gd name="connsiteY9" fmla="*/ 12192001 h 12192002"/>
              <a:gd name="connsiteX10" fmla="*/ 6858000 w 6858000"/>
              <a:gd name="connsiteY10" fmla="*/ 12192001 h 12192002"/>
              <a:gd name="connsiteX11" fmla="*/ 6858000 w 6858000"/>
              <a:gd name="connsiteY11" fmla="*/ 12192002 h 12192002"/>
              <a:gd name="connsiteX12" fmla="*/ 5418000 w 6858000"/>
              <a:gd name="connsiteY12" fmla="*/ 12192002 h 12192002"/>
              <a:gd name="connsiteX13" fmla="*/ 5418000 w 6858000"/>
              <a:gd name="connsiteY13" fmla="*/ 12192001 h 12192002"/>
              <a:gd name="connsiteX14" fmla="*/ 1440000 w 6858000"/>
              <a:gd name="connsiteY14" fmla="*/ 12192001 h 12192002"/>
              <a:gd name="connsiteX15" fmla="*/ 1440000 w 6858000"/>
              <a:gd name="connsiteY15" fmla="*/ 12192002 h 12192002"/>
              <a:gd name="connsiteX16" fmla="*/ 0 w 6858000"/>
              <a:gd name="connsiteY16" fmla="*/ 12192002 h 12192002"/>
              <a:gd name="connsiteX17" fmla="*/ 0 w 6858000"/>
              <a:gd name="connsiteY17" fmla="*/ 12192001 h 12192002"/>
              <a:gd name="connsiteX18" fmla="*/ 0 w 6858000"/>
              <a:gd name="connsiteY18" fmla="*/ 10752001 h 12192002"/>
              <a:gd name="connsiteX19" fmla="*/ 0 w 6858000"/>
              <a:gd name="connsiteY19" fmla="*/ 1440001 h 12192002"/>
              <a:gd name="connsiteX20" fmla="*/ 0 w 6858000"/>
              <a:gd name="connsiteY20" fmla="*/ 1 h 12192002"/>
              <a:gd name="connsiteX21" fmla="*/ 0 w 6858000"/>
              <a:gd name="connsiteY21" fmla="*/ 0 h 12192002"/>
              <a:gd name="connsiteX22" fmla="*/ 1440000 w 6858000"/>
              <a:gd name="connsiteY22" fmla="*/ 0 h 12192002"/>
              <a:gd name="connsiteX23" fmla="*/ 1440000 w 6858000"/>
              <a:gd name="connsiteY23" fmla="*/ 1 h 12192002"/>
              <a:gd name="connsiteX24" fmla="*/ 5418000 w 6858000"/>
              <a:gd name="connsiteY24" fmla="*/ 1 h 12192002"/>
              <a:gd name="connsiteX25" fmla="*/ 5418000 w 6858000"/>
              <a:gd name="connsiteY25" fmla="*/ 0 h 12192002"/>
              <a:gd name="connsiteX26" fmla="*/ 6858000 w 6858000"/>
              <a:gd name="connsiteY26" fmla="*/ 0 h 12192002"/>
              <a:gd name="connsiteX27" fmla="*/ 6858000 w 6858000"/>
              <a:gd name="connsiteY27" fmla="*/ 1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858000" h="12192002">
                <a:moveTo>
                  <a:pt x="5418000" y="1440001"/>
                </a:moveTo>
                <a:lnTo>
                  <a:pt x="1440000" y="1440001"/>
                </a:lnTo>
                <a:lnTo>
                  <a:pt x="1440000" y="10752001"/>
                </a:lnTo>
                <a:lnTo>
                  <a:pt x="5418000" y="10752001"/>
                </a:lnTo>
                <a:close/>
                <a:moveTo>
                  <a:pt x="6858000" y="1"/>
                </a:moveTo>
                <a:lnTo>
                  <a:pt x="6858000" y="1440001"/>
                </a:lnTo>
                <a:lnTo>
                  <a:pt x="6858000" y="1440001"/>
                </a:lnTo>
                <a:lnTo>
                  <a:pt x="6858000" y="10752001"/>
                </a:lnTo>
                <a:lnTo>
                  <a:pt x="6858000" y="10752001"/>
                </a:lnTo>
                <a:lnTo>
                  <a:pt x="6858000" y="12192001"/>
                </a:lnTo>
                <a:lnTo>
                  <a:pt x="6858000" y="12192001"/>
                </a:lnTo>
                <a:lnTo>
                  <a:pt x="6858000" y="12192002"/>
                </a:lnTo>
                <a:lnTo>
                  <a:pt x="5418000" y="12192002"/>
                </a:lnTo>
                <a:lnTo>
                  <a:pt x="5418000" y="12192001"/>
                </a:lnTo>
                <a:lnTo>
                  <a:pt x="1440000" y="12192001"/>
                </a:lnTo>
                <a:lnTo>
                  <a:pt x="1440000" y="12192002"/>
                </a:lnTo>
                <a:lnTo>
                  <a:pt x="0" y="12192002"/>
                </a:lnTo>
                <a:lnTo>
                  <a:pt x="0" y="12192001"/>
                </a:lnTo>
                <a:lnTo>
                  <a:pt x="0" y="10752001"/>
                </a:lnTo>
                <a:lnTo>
                  <a:pt x="0" y="1440001"/>
                </a:lnTo>
                <a:lnTo>
                  <a:pt x="0" y="1"/>
                </a:lnTo>
                <a:lnTo>
                  <a:pt x="0" y="0"/>
                </a:lnTo>
                <a:lnTo>
                  <a:pt x="1440000" y="0"/>
                </a:lnTo>
                <a:lnTo>
                  <a:pt x="1440000" y="1"/>
                </a:lnTo>
                <a:lnTo>
                  <a:pt x="5418000" y="1"/>
                </a:lnTo>
                <a:lnTo>
                  <a:pt x="5418000" y="0"/>
                </a:lnTo>
                <a:lnTo>
                  <a:pt x="6858000" y="0"/>
                </a:lnTo>
                <a:lnTo>
                  <a:pt x="6858000" y="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Picture Placeholder 9">
            <a:extLst>
              <a:ext uri="{FF2B5EF4-FFF2-40B4-BE49-F238E27FC236}">
                <a16:creationId xmlns:a16="http://schemas.microsoft.com/office/drawing/2014/main" id="{75B15DF3-21ED-6E41-B51C-925362B13EFE}"/>
              </a:ext>
            </a:extLst>
          </p:cNvPr>
          <p:cNvSpPr>
            <a:spLocks noGrp="1"/>
          </p:cNvSpPr>
          <p:nvPr>
            <p:ph type="pic" sz="quarter" idx="11" hasCustomPrompt="1"/>
          </p:nvPr>
        </p:nvSpPr>
        <p:spPr>
          <a:xfrm>
            <a:off x="1436914" y="1438680"/>
            <a:ext cx="9305486" cy="3980134"/>
          </a:xfrm>
          <a:prstGeom prst="rect">
            <a:avLst/>
          </a:prstGeom>
          <a:noFill/>
        </p:spPr>
        <p:txBody>
          <a:bodyPr wrap="square" rIns="288000" anchor="ctr">
            <a:noAutofit/>
          </a:bodyPr>
          <a:lstStyle>
            <a:lvl1pPr algn="r">
              <a:defRPr/>
            </a:lvl1pPr>
          </a:lstStyle>
          <a:p>
            <a:r>
              <a:rPr lang="en-US"/>
              <a:t>Drop photo here to add</a:t>
            </a:r>
            <a:br>
              <a:rPr lang="en-US"/>
            </a:br>
            <a:r>
              <a:rPr lang="en-US"/>
              <a:t>background photo. </a:t>
            </a:r>
          </a:p>
          <a:p>
            <a:r>
              <a:rPr lang="en-US"/>
              <a:t>This layout works best</a:t>
            </a:r>
            <a:br>
              <a:rPr lang="en-US"/>
            </a:br>
            <a:r>
              <a:rPr lang="en-US"/>
              <a:t>with dark photos.</a:t>
            </a:r>
          </a:p>
        </p:txBody>
      </p:sp>
      <p:sp>
        <p:nvSpPr>
          <p:cNvPr id="7" name="Freeform 6">
            <a:extLst>
              <a:ext uri="{FF2B5EF4-FFF2-40B4-BE49-F238E27FC236}">
                <a16:creationId xmlns:a16="http://schemas.microsoft.com/office/drawing/2014/main" id="{7DE443D4-724C-5D4E-9520-760A3A8238B2}"/>
              </a:ext>
            </a:extLst>
          </p:cNvPr>
          <p:cNvSpPr/>
          <p:nvPr userDrawn="1"/>
        </p:nvSpPr>
        <p:spPr>
          <a:xfrm rot="16200000">
            <a:off x="2667001" y="-2667001"/>
            <a:ext cx="6858000" cy="12192002"/>
          </a:xfrm>
          <a:custGeom>
            <a:avLst/>
            <a:gdLst>
              <a:gd name="connsiteX0" fmla="*/ 5418000 w 6858000"/>
              <a:gd name="connsiteY0" fmla="*/ 1440001 h 12192002"/>
              <a:gd name="connsiteX1" fmla="*/ 1440000 w 6858000"/>
              <a:gd name="connsiteY1" fmla="*/ 1440001 h 12192002"/>
              <a:gd name="connsiteX2" fmla="*/ 1440000 w 6858000"/>
              <a:gd name="connsiteY2" fmla="*/ 10752001 h 12192002"/>
              <a:gd name="connsiteX3" fmla="*/ 5418000 w 6858000"/>
              <a:gd name="connsiteY3" fmla="*/ 10752001 h 12192002"/>
              <a:gd name="connsiteX4" fmla="*/ 6858000 w 6858000"/>
              <a:gd name="connsiteY4" fmla="*/ 1 h 12192002"/>
              <a:gd name="connsiteX5" fmla="*/ 6858000 w 6858000"/>
              <a:gd name="connsiteY5" fmla="*/ 1440001 h 12192002"/>
              <a:gd name="connsiteX6" fmla="*/ 6858000 w 6858000"/>
              <a:gd name="connsiteY6" fmla="*/ 1440001 h 12192002"/>
              <a:gd name="connsiteX7" fmla="*/ 6858000 w 6858000"/>
              <a:gd name="connsiteY7" fmla="*/ 10752001 h 12192002"/>
              <a:gd name="connsiteX8" fmla="*/ 6858000 w 6858000"/>
              <a:gd name="connsiteY8" fmla="*/ 10752001 h 12192002"/>
              <a:gd name="connsiteX9" fmla="*/ 6858000 w 6858000"/>
              <a:gd name="connsiteY9" fmla="*/ 12192001 h 12192002"/>
              <a:gd name="connsiteX10" fmla="*/ 6858000 w 6858000"/>
              <a:gd name="connsiteY10" fmla="*/ 12192001 h 12192002"/>
              <a:gd name="connsiteX11" fmla="*/ 6858000 w 6858000"/>
              <a:gd name="connsiteY11" fmla="*/ 12192002 h 12192002"/>
              <a:gd name="connsiteX12" fmla="*/ 5418000 w 6858000"/>
              <a:gd name="connsiteY12" fmla="*/ 12192002 h 12192002"/>
              <a:gd name="connsiteX13" fmla="*/ 5418000 w 6858000"/>
              <a:gd name="connsiteY13" fmla="*/ 12192001 h 12192002"/>
              <a:gd name="connsiteX14" fmla="*/ 1440000 w 6858000"/>
              <a:gd name="connsiteY14" fmla="*/ 12192001 h 12192002"/>
              <a:gd name="connsiteX15" fmla="*/ 1440000 w 6858000"/>
              <a:gd name="connsiteY15" fmla="*/ 12192002 h 12192002"/>
              <a:gd name="connsiteX16" fmla="*/ 0 w 6858000"/>
              <a:gd name="connsiteY16" fmla="*/ 12192002 h 12192002"/>
              <a:gd name="connsiteX17" fmla="*/ 0 w 6858000"/>
              <a:gd name="connsiteY17" fmla="*/ 12192001 h 12192002"/>
              <a:gd name="connsiteX18" fmla="*/ 0 w 6858000"/>
              <a:gd name="connsiteY18" fmla="*/ 10752001 h 12192002"/>
              <a:gd name="connsiteX19" fmla="*/ 0 w 6858000"/>
              <a:gd name="connsiteY19" fmla="*/ 1440001 h 12192002"/>
              <a:gd name="connsiteX20" fmla="*/ 0 w 6858000"/>
              <a:gd name="connsiteY20" fmla="*/ 1 h 12192002"/>
              <a:gd name="connsiteX21" fmla="*/ 0 w 6858000"/>
              <a:gd name="connsiteY21" fmla="*/ 0 h 12192002"/>
              <a:gd name="connsiteX22" fmla="*/ 1440000 w 6858000"/>
              <a:gd name="connsiteY22" fmla="*/ 0 h 12192002"/>
              <a:gd name="connsiteX23" fmla="*/ 1440000 w 6858000"/>
              <a:gd name="connsiteY23" fmla="*/ 1 h 12192002"/>
              <a:gd name="connsiteX24" fmla="*/ 5418000 w 6858000"/>
              <a:gd name="connsiteY24" fmla="*/ 1 h 12192002"/>
              <a:gd name="connsiteX25" fmla="*/ 5418000 w 6858000"/>
              <a:gd name="connsiteY25" fmla="*/ 0 h 12192002"/>
              <a:gd name="connsiteX26" fmla="*/ 6858000 w 6858000"/>
              <a:gd name="connsiteY26" fmla="*/ 0 h 12192002"/>
              <a:gd name="connsiteX27" fmla="*/ 6858000 w 6858000"/>
              <a:gd name="connsiteY27" fmla="*/ 1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858000" h="12192002">
                <a:moveTo>
                  <a:pt x="5418000" y="1440001"/>
                </a:moveTo>
                <a:lnTo>
                  <a:pt x="1440000" y="1440001"/>
                </a:lnTo>
                <a:lnTo>
                  <a:pt x="1440000" y="10752001"/>
                </a:lnTo>
                <a:lnTo>
                  <a:pt x="5418000" y="10752001"/>
                </a:lnTo>
                <a:close/>
                <a:moveTo>
                  <a:pt x="6858000" y="1"/>
                </a:moveTo>
                <a:lnTo>
                  <a:pt x="6858000" y="1440001"/>
                </a:lnTo>
                <a:lnTo>
                  <a:pt x="6858000" y="1440001"/>
                </a:lnTo>
                <a:lnTo>
                  <a:pt x="6858000" y="10752001"/>
                </a:lnTo>
                <a:lnTo>
                  <a:pt x="6858000" y="10752001"/>
                </a:lnTo>
                <a:lnTo>
                  <a:pt x="6858000" y="12192001"/>
                </a:lnTo>
                <a:lnTo>
                  <a:pt x="6858000" y="12192001"/>
                </a:lnTo>
                <a:lnTo>
                  <a:pt x="6858000" y="12192002"/>
                </a:lnTo>
                <a:lnTo>
                  <a:pt x="5418000" y="12192002"/>
                </a:lnTo>
                <a:lnTo>
                  <a:pt x="5418000" y="12192001"/>
                </a:lnTo>
                <a:lnTo>
                  <a:pt x="1440000" y="12192001"/>
                </a:lnTo>
                <a:lnTo>
                  <a:pt x="1440000" y="12192002"/>
                </a:lnTo>
                <a:lnTo>
                  <a:pt x="0" y="12192002"/>
                </a:lnTo>
                <a:lnTo>
                  <a:pt x="0" y="12192001"/>
                </a:lnTo>
                <a:lnTo>
                  <a:pt x="0" y="10752001"/>
                </a:lnTo>
                <a:lnTo>
                  <a:pt x="0" y="1440001"/>
                </a:lnTo>
                <a:lnTo>
                  <a:pt x="0" y="1"/>
                </a:lnTo>
                <a:lnTo>
                  <a:pt x="0" y="0"/>
                </a:lnTo>
                <a:lnTo>
                  <a:pt x="1440000" y="0"/>
                </a:lnTo>
                <a:lnTo>
                  <a:pt x="1440000" y="1"/>
                </a:lnTo>
                <a:lnTo>
                  <a:pt x="5418000" y="1"/>
                </a:lnTo>
                <a:lnTo>
                  <a:pt x="5418000" y="0"/>
                </a:lnTo>
                <a:lnTo>
                  <a:pt x="6858000" y="0"/>
                </a:lnTo>
                <a:lnTo>
                  <a:pt x="6858000" y="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 Placeholder 2">
            <a:extLst>
              <a:ext uri="{FF2B5EF4-FFF2-40B4-BE49-F238E27FC236}">
                <a16:creationId xmlns:a16="http://schemas.microsoft.com/office/drawing/2014/main" id="{3724931A-81CD-7C42-B650-1CE7B7075C55}"/>
              </a:ext>
            </a:extLst>
          </p:cNvPr>
          <p:cNvSpPr>
            <a:spLocks noGrp="1"/>
          </p:cNvSpPr>
          <p:nvPr>
            <p:ph type="body" sz="quarter" idx="12" hasCustomPrompt="1"/>
          </p:nvPr>
        </p:nvSpPr>
        <p:spPr>
          <a:xfrm>
            <a:off x="1440181" y="1439186"/>
            <a:ext cx="9293406" cy="3969427"/>
          </a:xfrm>
          <a:gradFill flip="none" rotWithShape="1">
            <a:gsLst>
              <a:gs pos="41000">
                <a:srgbClr val="000000">
                  <a:alpha val="45000"/>
                </a:srgbClr>
              </a:gs>
              <a:gs pos="12000">
                <a:schemeClr val="tx1">
                  <a:alpha val="55000"/>
                </a:schemeClr>
              </a:gs>
              <a:gs pos="75000">
                <a:schemeClr val="tx1">
                  <a:alpha val="0"/>
                </a:schemeClr>
              </a:gs>
            </a:gsLst>
            <a:lin ang="0" scaled="1"/>
            <a:tileRect/>
          </a:gradFill>
        </p:spPr>
        <p:txBody>
          <a:bodyPr vert="horz" wrap="square" lIns="0" tIns="0" rIns="0" bIns="0" rtlCol="0">
            <a:noAutofit/>
          </a:bodyPr>
          <a:lstStyle>
            <a:lvl1pPr>
              <a:defRPr lang="en-US" dirty="0">
                <a:solidFill>
                  <a:schemeClr val="tx1">
                    <a:alpha val="0"/>
                  </a:schemeClr>
                </a:solidFill>
              </a:defRPr>
            </a:lvl1pPr>
          </a:lstStyle>
          <a:p>
            <a:pPr lvl="0"/>
            <a:r>
              <a:rPr lang="en-US"/>
              <a:t> </a:t>
            </a:r>
          </a:p>
        </p:txBody>
      </p:sp>
      <p:sp>
        <p:nvSpPr>
          <p:cNvPr id="11" name="Text Placeholder 12">
            <a:extLst>
              <a:ext uri="{FF2B5EF4-FFF2-40B4-BE49-F238E27FC236}">
                <a16:creationId xmlns:a16="http://schemas.microsoft.com/office/drawing/2014/main" id="{182C19CA-5429-ED46-80CD-8B93DBDD0825}"/>
              </a:ext>
            </a:extLst>
          </p:cNvPr>
          <p:cNvSpPr>
            <a:spLocks noGrp="1"/>
          </p:cNvSpPr>
          <p:nvPr>
            <p:ph type="body" sz="quarter" idx="10" hasCustomPrompt="1"/>
          </p:nvPr>
        </p:nvSpPr>
        <p:spPr>
          <a:xfrm>
            <a:off x="511175" y="1622515"/>
            <a:ext cx="5136590" cy="3612970"/>
          </a:xfrm>
          <a:noFill/>
          <a:ln>
            <a:noFill/>
          </a:ln>
        </p:spPr>
        <p:txBody>
          <a:bodyPr lIns="0" tIns="0" rIns="0" bIns="0" anchor="ctr">
            <a:noAutofit/>
          </a:bodyPr>
          <a:lstStyle>
            <a:lvl1pPr>
              <a:lnSpc>
                <a:spcPct val="90000"/>
              </a:lnSpc>
              <a:spcBef>
                <a:spcPts val="0"/>
              </a:spcBef>
              <a:defRPr sz="4000" b="1" i="0">
                <a:solidFill>
                  <a:schemeClr val="bg1"/>
                </a:solidFill>
                <a:latin typeface="IBM Plex Sans SemiBold" panose="020B0503050203000203" pitchFamily="34" charset="0"/>
              </a:defRPr>
            </a:lvl1pPr>
            <a:lvl2pPr>
              <a:defRPr sz="2800" b="1" i="0">
                <a:solidFill>
                  <a:schemeClr val="bg1"/>
                </a:solidFill>
                <a:latin typeface="IBM Plex Sans SemiBold" panose="020B0503050203000203" pitchFamily="34" charset="0"/>
              </a:defRPr>
            </a:lvl2pPr>
            <a:lvl3pPr>
              <a:defRPr sz="2400" b="1" i="0">
                <a:solidFill>
                  <a:schemeClr val="bg1"/>
                </a:solidFill>
                <a:latin typeface="IBM Plex Sans SemiBold" panose="020B0503050203000203" pitchFamily="34" charset="0"/>
              </a:defRPr>
            </a:lvl3pPr>
            <a:lvl4pPr>
              <a:defRPr sz="2000" b="1" i="0">
                <a:solidFill>
                  <a:schemeClr val="bg1"/>
                </a:solidFill>
                <a:latin typeface="IBM Plex Sans SemiBold" panose="020B0503050203000203" pitchFamily="34" charset="0"/>
              </a:defRPr>
            </a:lvl4pPr>
            <a:lvl5pPr>
              <a:defRPr sz="2000" b="1" i="0">
                <a:solidFill>
                  <a:schemeClr val="bg1"/>
                </a:solidFill>
                <a:latin typeface="IBM Plex Sans SemiBold" panose="020B0503050203000203" pitchFamily="34" charset="0"/>
              </a:defRPr>
            </a:lvl5pPr>
          </a:lstStyle>
          <a:p>
            <a:pPr lvl="0"/>
            <a:r>
              <a:rPr lang="en-US"/>
              <a:t>Click to add text</a:t>
            </a:r>
            <a:br>
              <a:rPr lang="en-US"/>
            </a:br>
            <a:r>
              <a:rPr lang="en-US"/>
              <a:t>to your divider slide</a:t>
            </a:r>
          </a:p>
        </p:txBody>
      </p:sp>
      <p:grpSp>
        <p:nvGrpSpPr>
          <p:cNvPr id="15" name="Group 14">
            <a:extLst>
              <a:ext uri="{FF2B5EF4-FFF2-40B4-BE49-F238E27FC236}">
                <a16:creationId xmlns:a16="http://schemas.microsoft.com/office/drawing/2014/main" id="{3F6FE8D3-5020-FA4A-93A6-A924E6842031}"/>
              </a:ext>
            </a:extLst>
          </p:cNvPr>
          <p:cNvGrpSpPr/>
          <p:nvPr userDrawn="1"/>
        </p:nvGrpSpPr>
        <p:grpSpPr>
          <a:xfrm>
            <a:off x="12087188" y="-254000"/>
            <a:ext cx="2167267" cy="4655178"/>
            <a:chOff x="12087188" y="-254000"/>
            <a:chExt cx="2167267" cy="4655178"/>
          </a:xfrm>
        </p:grpSpPr>
        <p:sp>
          <p:nvSpPr>
            <p:cNvPr id="16" name="Rectangle 15">
              <a:extLst>
                <a:ext uri="{FF2B5EF4-FFF2-40B4-BE49-F238E27FC236}">
                  <a16:creationId xmlns:a16="http://schemas.microsoft.com/office/drawing/2014/main" id="{DEFF0402-B084-3140-9474-17B688567F1A}"/>
                </a:ext>
              </a:extLst>
            </p:cNvPr>
            <p:cNvSpPr/>
            <p:nvPr userDrawn="1"/>
          </p:nvSpPr>
          <p:spPr>
            <a:xfrm>
              <a:off x="12254204" y="199076"/>
              <a:ext cx="2000251" cy="42021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7" name="Rectangle 16">
              <a:extLst>
                <a:ext uri="{FF2B5EF4-FFF2-40B4-BE49-F238E27FC236}">
                  <a16:creationId xmlns:a16="http://schemas.microsoft.com/office/drawing/2014/main" id="{547E5553-42E8-214B-8692-AFA89A60C62C}"/>
                </a:ext>
              </a:extLst>
            </p:cNvPr>
            <p:cNvSpPr/>
            <p:nvPr userDrawn="1"/>
          </p:nvSpPr>
          <p:spPr>
            <a:xfrm>
              <a:off x="12254204" y="-254000"/>
              <a:ext cx="2000251" cy="4906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4" name="Right Triangle 23">
              <a:extLst>
                <a:ext uri="{FF2B5EF4-FFF2-40B4-BE49-F238E27FC236}">
                  <a16:creationId xmlns:a16="http://schemas.microsoft.com/office/drawing/2014/main" id="{851112D0-A102-B94E-9E6E-F98D4703FFB3}"/>
                </a:ext>
              </a:extLst>
            </p:cNvPr>
            <p:cNvSpPr/>
            <p:nvPr userDrawn="1"/>
          </p:nvSpPr>
          <p:spPr>
            <a:xfrm flipH="1">
              <a:off x="12087188" y="-254000"/>
              <a:ext cx="174111" cy="216371"/>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5" name="TextBox 24">
              <a:extLst>
                <a:ext uri="{FF2B5EF4-FFF2-40B4-BE49-F238E27FC236}">
                  <a16:creationId xmlns:a16="http://schemas.microsoft.com/office/drawing/2014/main" id="{4ECDDC64-EAE4-D244-911F-5B8ED585D270}"/>
                </a:ext>
              </a:extLst>
            </p:cNvPr>
            <p:cNvSpPr txBox="1"/>
            <p:nvPr userDrawn="1"/>
          </p:nvSpPr>
          <p:spPr>
            <a:xfrm>
              <a:off x="12483865" y="-163571"/>
              <a:ext cx="1211790" cy="307777"/>
            </a:xfrm>
            <a:prstGeom prst="rect">
              <a:avLst/>
            </a:prstGeom>
            <a:noFill/>
          </p:spPr>
          <p:txBody>
            <a:bodyPr wrap="square" rtlCol="0">
              <a:spAutoFit/>
            </a:bodyPr>
            <a:lstStyle/>
            <a:p>
              <a:r>
                <a:rPr lang="en-US" sz="1400" b="0" i="0">
                  <a:solidFill>
                    <a:schemeClr val="bg1"/>
                  </a:solidFill>
                  <a:latin typeface="IBM Plex Sans Medium" panose="020B0503050203000203" pitchFamily="34" charset="0"/>
                  <a:ea typeface="Roboto" charset="0"/>
                  <a:cs typeface="Roboto" charset="0"/>
                </a:rPr>
                <a:t>SLIDE</a:t>
              </a:r>
              <a:r>
                <a:rPr lang="en-US" sz="1400" b="0" i="0" baseline="0">
                  <a:solidFill>
                    <a:schemeClr val="bg1"/>
                  </a:solidFill>
                  <a:latin typeface="IBM Plex Sans Medium" panose="020B0503050203000203" pitchFamily="34" charset="0"/>
                  <a:ea typeface="Roboto" charset="0"/>
                  <a:cs typeface="Roboto" charset="0"/>
                </a:rPr>
                <a:t> TIPS</a:t>
              </a:r>
              <a:endParaRPr lang="en-US" sz="1400" b="0" i="0">
                <a:solidFill>
                  <a:schemeClr val="bg1"/>
                </a:solidFill>
                <a:latin typeface="IBM Plex Sans Medium" panose="020B0503050203000203" pitchFamily="34" charset="0"/>
                <a:ea typeface="Roboto" charset="0"/>
                <a:cs typeface="Roboto" charset="0"/>
              </a:endParaRPr>
            </a:p>
          </p:txBody>
        </p:sp>
        <p:sp>
          <p:nvSpPr>
            <p:cNvPr id="26" name="TextBox 25">
              <a:extLst>
                <a:ext uri="{FF2B5EF4-FFF2-40B4-BE49-F238E27FC236}">
                  <a16:creationId xmlns:a16="http://schemas.microsoft.com/office/drawing/2014/main" id="{F9279FFC-66C3-B042-B96B-BF6CB40B2BD6}"/>
                </a:ext>
              </a:extLst>
            </p:cNvPr>
            <p:cNvSpPr txBox="1"/>
            <p:nvPr userDrawn="1"/>
          </p:nvSpPr>
          <p:spPr>
            <a:xfrm>
              <a:off x="12335975" y="461901"/>
              <a:ext cx="1797275" cy="3034926"/>
            </a:xfrm>
            <a:prstGeom prst="rect">
              <a:avLst/>
            </a:prstGeom>
            <a:noFill/>
          </p:spPr>
          <p:txBody>
            <a:bodyPr wrap="square" rtlCol="0">
              <a:noAutofit/>
            </a:bodyPr>
            <a:lstStyle/>
            <a:p>
              <a:pPr marL="96838" indent="-96838">
                <a:spcAft>
                  <a:spcPts val="600"/>
                </a:spcAft>
                <a:buClr>
                  <a:schemeClr val="accent1"/>
                </a:buClr>
                <a:buFont typeface="Wingdings" charset="2"/>
                <a:buChar char="§"/>
              </a:pPr>
              <a:r>
                <a:rPr lang="en-US" sz="900" b="0" i="0">
                  <a:solidFill>
                    <a:schemeClr val="tx1">
                      <a:lumMod val="75000"/>
                      <a:lumOff val="25000"/>
                    </a:schemeClr>
                  </a:solidFill>
                  <a:latin typeface="IBM Plex Sans" panose="020B0503050203000203" pitchFamily="34" charset="77"/>
                  <a:ea typeface="Roboto" charset="0"/>
                  <a:cs typeface="Roboto" charset="0"/>
                </a:rPr>
                <a:t>To add a photo, drag a photo onto the slide or click the icon in the placeholder to browse for your image.</a:t>
              </a:r>
            </a:p>
            <a:p>
              <a:pPr marL="96838" marR="0" lvl="0" indent="-96838" algn="l" defTabSz="914400" rtl="0" eaLnBrk="1" fontAlgn="auto" latinLnBrk="0" hangingPunct="1">
                <a:lnSpc>
                  <a:spcPct val="100000"/>
                </a:lnSpc>
                <a:spcBef>
                  <a:spcPts val="0"/>
                </a:spcBef>
                <a:spcAft>
                  <a:spcPts val="600"/>
                </a:spcAft>
                <a:buClr>
                  <a:schemeClr val="accent1"/>
                </a:buClr>
                <a:buSzTx/>
                <a:buFont typeface="Wingdings" charset="2"/>
                <a:buChar char="§"/>
                <a:tabLst/>
                <a:defRPr/>
              </a:pPr>
              <a:r>
                <a:rPr lang="en-US" sz="900" b="0" i="0">
                  <a:solidFill>
                    <a:schemeClr val="tx1">
                      <a:lumMod val="75000"/>
                      <a:lumOff val="25000"/>
                    </a:schemeClr>
                  </a:solidFill>
                  <a:latin typeface="IBM Plex Sans" panose="020B0503050203000203" pitchFamily="34" charset="77"/>
                  <a:ea typeface="Roboto" charset="0"/>
                  <a:cs typeface="Roboto" charset="0"/>
                </a:rPr>
                <a:t>If the image covers your text, right click the image, and select “Arrange - &gt;</a:t>
              </a:r>
              <a:br>
                <a:rPr lang="en-US" sz="900" b="0" i="0">
                  <a:solidFill>
                    <a:schemeClr val="tx1">
                      <a:lumMod val="75000"/>
                      <a:lumOff val="25000"/>
                    </a:schemeClr>
                  </a:solidFill>
                  <a:latin typeface="IBM Plex Sans" panose="020B0503050203000203" pitchFamily="34" charset="77"/>
                  <a:ea typeface="Roboto" charset="0"/>
                  <a:cs typeface="Roboto" charset="0"/>
                </a:rPr>
              </a:br>
              <a:r>
                <a:rPr lang="en-US" sz="900" b="0" i="0">
                  <a:solidFill>
                    <a:schemeClr val="tx1">
                      <a:lumMod val="75000"/>
                      <a:lumOff val="25000"/>
                    </a:schemeClr>
                  </a:solidFill>
                  <a:latin typeface="IBM Plex Sans" panose="020B0503050203000203" pitchFamily="34" charset="77"/>
                  <a:ea typeface="Roboto" charset="0"/>
                  <a:cs typeface="Roboto" charset="0"/>
                </a:rPr>
                <a:t>Send to back”.</a:t>
              </a:r>
            </a:p>
            <a:p>
              <a:pPr marL="96838" indent="-96838">
                <a:spcAft>
                  <a:spcPts val="600"/>
                </a:spcAft>
                <a:buClr>
                  <a:schemeClr val="accent1"/>
                </a:buClr>
                <a:buFont typeface="Wingdings" charset="2"/>
                <a:buChar char="§"/>
              </a:pPr>
              <a:r>
                <a:rPr lang="en-US" sz="900" b="0" i="0" kern="1200">
                  <a:solidFill>
                    <a:schemeClr val="tx1">
                      <a:lumMod val="75000"/>
                      <a:lumOff val="25000"/>
                    </a:schemeClr>
                  </a:solidFill>
                  <a:latin typeface="IBM Plex Sans" panose="020B0503050203000203" pitchFamily="34" charset="77"/>
                  <a:ea typeface="Roboto" charset="0"/>
                  <a:cs typeface="Arial" charset="0"/>
                </a:rPr>
                <a:t>To change the image, delete the existing image to reset the photo placeholder functionality.</a:t>
              </a:r>
            </a:p>
            <a:p>
              <a:pPr marL="96838" indent="-96838">
                <a:spcAft>
                  <a:spcPts val="600"/>
                </a:spcAft>
                <a:buClr>
                  <a:schemeClr val="accent1"/>
                </a:buClr>
                <a:buFont typeface="Wingdings" charset="2"/>
                <a:buChar char="§"/>
              </a:pPr>
              <a:r>
                <a:rPr lang="en-US" sz="900" b="0" i="0" kern="1200">
                  <a:solidFill>
                    <a:schemeClr val="tx1">
                      <a:lumMod val="75000"/>
                      <a:lumOff val="25000"/>
                    </a:schemeClr>
                  </a:solidFill>
                  <a:latin typeface="IBM Plex Sans" panose="020B0503050203000203" pitchFamily="34" charset="77"/>
                  <a:ea typeface="Roboto" charset="0"/>
                  <a:cs typeface="Arial" charset="0"/>
                </a:rPr>
                <a:t>If the gradient is too dark for your photo, click the gradient (be sure your cursor is not in the text box). The gradient stops will appear in the right-hand panel. Adjust stops to your preference.</a:t>
              </a:r>
            </a:p>
          </p:txBody>
        </p:sp>
        <p:pic>
          <p:nvPicPr>
            <p:cNvPr id="27" name="Picture 26">
              <a:extLst>
                <a:ext uri="{FF2B5EF4-FFF2-40B4-BE49-F238E27FC236}">
                  <a16:creationId xmlns:a16="http://schemas.microsoft.com/office/drawing/2014/main" id="{9442E593-F1B4-124F-8AC6-A6699C6A6E99}"/>
                </a:ext>
              </a:extLst>
            </p:cNvPr>
            <p:cNvPicPr>
              <a:picLocks noChangeAspect="1"/>
            </p:cNvPicPr>
            <p:nvPr userDrawn="1"/>
          </p:nvPicPr>
          <p:blipFill>
            <a:blip r:embed="rId2"/>
            <a:stretch>
              <a:fillRect/>
            </a:stretch>
          </p:blipFill>
          <p:spPr>
            <a:xfrm>
              <a:off x="12520676" y="3588842"/>
              <a:ext cx="1369060" cy="571228"/>
            </a:xfrm>
            <a:prstGeom prst="rect">
              <a:avLst/>
            </a:prstGeom>
            <a:ln>
              <a:solidFill>
                <a:schemeClr val="accent1"/>
              </a:solidFill>
            </a:ln>
          </p:spPr>
        </p:pic>
      </p:grpSp>
      <p:sp>
        <p:nvSpPr>
          <p:cNvPr id="20" name="Rectangle 19">
            <a:extLst>
              <a:ext uri="{FF2B5EF4-FFF2-40B4-BE49-F238E27FC236}">
                <a16:creationId xmlns:a16="http://schemas.microsoft.com/office/drawing/2014/main" id="{FECB44D9-EE80-9C43-A9E0-9662CA5B261E}"/>
              </a:ext>
            </a:extLst>
          </p:cNvPr>
          <p:cNvSpPr/>
          <p:nvPr userDrawn="1"/>
        </p:nvSpPr>
        <p:spPr>
          <a:xfrm>
            <a:off x="-1722055" y="2355814"/>
            <a:ext cx="1278541" cy="219572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a:solidFill>
                  <a:schemeClr val="tx1"/>
                </a:solidFill>
                <a:latin typeface="IBM Plex Sans" panose="020B0503050203000203" pitchFamily="34" charset="0"/>
              </a:rPr>
              <a:t>Divider title</a:t>
            </a:r>
          </a:p>
          <a:p>
            <a:pPr algn="r"/>
            <a:r>
              <a:rPr lang="en-US" sz="1100" b="1" i="0" kern="1200">
                <a:solidFill>
                  <a:schemeClr val="tx1"/>
                </a:solidFill>
                <a:latin typeface="IBM Plex Sans SemiBold" panose="020B0503050203000203" pitchFamily="34" charset="0"/>
                <a:ea typeface="+mn-ea"/>
                <a:cs typeface="+mn-cs"/>
              </a:rPr>
              <a:t>6 lines max</a:t>
            </a:r>
          </a:p>
        </p:txBody>
      </p:sp>
      <p:sp>
        <p:nvSpPr>
          <p:cNvPr id="21" name="Freeform 20">
            <a:extLst>
              <a:ext uri="{FF2B5EF4-FFF2-40B4-BE49-F238E27FC236}">
                <a16:creationId xmlns:a16="http://schemas.microsoft.com/office/drawing/2014/main" id="{EF20F1F1-3723-C14E-B0BB-E0F140543767}"/>
              </a:ext>
            </a:extLst>
          </p:cNvPr>
          <p:cNvSpPr/>
          <p:nvPr userDrawn="1"/>
        </p:nvSpPr>
        <p:spPr>
          <a:xfrm flipH="1">
            <a:off x="-330334" y="1527423"/>
            <a:ext cx="106172" cy="3852506"/>
          </a:xfrm>
          <a:custGeom>
            <a:avLst/>
            <a:gdLst>
              <a:gd name="connsiteX0" fmla="*/ 0 w 133564"/>
              <a:gd name="connsiteY0" fmla="*/ 0 h 590764"/>
              <a:gd name="connsiteX1" fmla="*/ 133564 w 133564"/>
              <a:gd name="connsiteY1" fmla="*/ 0 h 590764"/>
              <a:gd name="connsiteX2" fmla="*/ 133564 w 133564"/>
              <a:gd name="connsiteY2" fmla="*/ 590764 h 590764"/>
              <a:gd name="connsiteX3" fmla="*/ 10274 w 133564"/>
              <a:gd name="connsiteY3" fmla="*/ 590764 h 590764"/>
            </a:gdLst>
            <a:ahLst/>
            <a:cxnLst>
              <a:cxn ang="0">
                <a:pos x="connsiteX0" y="connsiteY0"/>
              </a:cxn>
              <a:cxn ang="0">
                <a:pos x="connsiteX1" y="connsiteY1"/>
              </a:cxn>
              <a:cxn ang="0">
                <a:pos x="connsiteX2" y="connsiteY2"/>
              </a:cxn>
              <a:cxn ang="0">
                <a:pos x="connsiteX3" y="connsiteY3"/>
              </a:cxn>
            </a:cxnLst>
            <a:rect l="l" t="t" r="r" b="b"/>
            <a:pathLst>
              <a:path w="133564" h="590764">
                <a:moveTo>
                  <a:pt x="0" y="0"/>
                </a:moveTo>
                <a:lnTo>
                  <a:pt x="133564" y="0"/>
                </a:lnTo>
                <a:lnTo>
                  <a:pt x="133564" y="590764"/>
                </a:lnTo>
                <a:lnTo>
                  <a:pt x="10274" y="590764"/>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lvl="0"/>
            <a:endParaRPr lang="en-US">
              <a:solidFill>
                <a:schemeClr val="tx1"/>
              </a:solidFill>
            </a:endParaRPr>
          </a:p>
        </p:txBody>
      </p:sp>
      <p:grpSp>
        <p:nvGrpSpPr>
          <p:cNvPr id="18" name="Group 17">
            <a:extLst>
              <a:ext uri="{FF2B5EF4-FFF2-40B4-BE49-F238E27FC236}">
                <a16:creationId xmlns:a16="http://schemas.microsoft.com/office/drawing/2014/main" id="{E6771EF3-297D-8D43-A376-6AE328A5FB92}"/>
              </a:ext>
            </a:extLst>
          </p:cNvPr>
          <p:cNvGrpSpPr/>
          <p:nvPr userDrawn="1"/>
        </p:nvGrpSpPr>
        <p:grpSpPr>
          <a:xfrm>
            <a:off x="12192000" y="-947342"/>
            <a:ext cx="2427514" cy="605550"/>
            <a:chOff x="12192000" y="-947342"/>
            <a:chExt cx="2427514" cy="605550"/>
          </a:xfrm>
        </p:grpSpPr>
        <p:sp>
          <p:nvSpPr>
            <p:cNvPr id="19" name="TextBox 18">
              <a:extLst>
                <a:ext uri="{FF2B5EF4-FFF2-40B4-BE49-F238E27FC236}">
                  <a16:creationId xmlns:a16="http://schemas.microsoft.com/office/drawing/2014/main" id="{E37C44F7-FFF6-184B-A502-159F3C31EF31}"/>
                </a:ext>
              </a:extLst>
            </p:cNvPr>
            <p:cNvSpPr txBox="1"/>
            <p:nvPr userDrawn="1"/>
          </p:nvSpPr>
          <p:spPr>
            <a:xfrm>
              <a:off x="12192000" y="-947342"/>
              <a:ext cx="2144486" cy="605550"/>
            </a:xfrm>
            <a:prstGeom prst="rect">
              <a:avLst/>
            </a:prstGeom>
            <a:noFill/>
          </p:spPr>
          <p:txBody>
            <a:bodyPr wrap="square" rtlCol="0">
              <a:spAutoFit/>
            </a:bodyPr>
            <a:lstStyle/>
            <a:p>
              <a:pPr>
                <a:lnSpc>
                  <a:spcPct val="90000"/>
                </a:lnSpc>
                <a:spcAft>
                  <a:spcPts val="200"/>
                </a:spcAft>
              </a:pPr>
              <a:r>
                <a:rPr lang="en-US" sz="1000" b="0" i="0">
                  <a:solidFill>
                    <a:schemeClr val="tx1"/>
                  </a:solidFill>
                  <a:latin typeface="IBM Plex Sans Medium" panose="020B0503050203000203" pitchFamily="34" charset="0"/>
                  <a:ea typeface="Roboto" charset="0"/>
                  <a:cs typeface="Roboto" charset="0"/>
                </a:rPr>
                <a:t>To remove slide tips,</a:t>
              </a:r>
            </a:p>
            <a:p>
              <a:pPr>
                <a:lnSpc>
                  <a:spcPct val="90000"/>
                </a:lnSpc>
                <a:spcAft>
                  <a:spcPts val="400"/>
                </a:spcAft>
              </a:pPr>
              <a:r>
                <a:rPr lang="en-US" sz="1000" b="0" i="0">
                  <a:solidFill>
                    <a:schemeClr val="tx1"/>
                  </a:solidFill>
                  <a:latin typeface="IBM Plex Sans Medium" panose="020B0503050203000203" pitchFamily="34" charset="0"/>
                  <a:ea typeface="Roboto" charset="0"/>
                  <a:cs typeface="Roboto" charset="0"/>
                </a:rPr>
                <a:t>click View &gt; Slide Master.</a:t>
              </a:r>
            </a:p>
            <a:p>
              <a:pPr>
                <a:lnSpc>
                  <a:spcPct val="90000"/>
                </a:lnSpc>
                <a:spcAft>
                  <a:spcPts val="200"/>
                </a:spcAft>
              </a:pPr>
              <a:r>
                <a:rPr lang="en-US" sz="1000" b="0" i="0">
                  <a:solidFill>
                    <a:schemeClr val="tx1"/>
                  </a:solidFill>
                  <a:latin typeface="IBM Plex Sans Medium" panose="020B0503050203000203" pitchFamily="34" charset="0"/>
                  <a:ea typeface="Roboto" charset="0"/>
                  <a:cs typeface="Roboto" charset="0"/>
                </a:rPr>
                <a:t>After removing, click ‘X’ to exit.  </a:t>
              </a:r>
            </a:p>
          </p:txBody>
        </p:sp>
        <p:pic>
          <p:nvPicPr>
            <p:cNvPr id="22" name="Picture 21">
              <a:extLst>
                <a:ext uri="{FF2B5EF4-FFF2-40B4-BE49-F238E27FC236}">
                  <a16:creationId xmlns:a16="http://schemas.microsoft.com/office/drawing/2014/main" id="{AF1D56EC-AC82-8149-A725-DF50B51AE9B6}"/>
                </a:ext>
              </a:extLst>
            </p:cNvPr>
            <p:cNvPicPr>
              <a:picLocks noChangeAspect="1"/>
            </p:cNvPicPr>
            <p:nvPr userDrawn="1"/>
          </p:nvPicPr>
          <p:blipFill>
            <a:blip r:embed="rId3"/>
            <a:stretch>
              <a:fillRect/>
            </a:stretch>
          </p:blipFill>
          <p:spPr>
            <a:xfrm>
              <a:off x="14291128" y="-853006"/>
              <a:ext cx="328386" cy="446605"/>
            </a:xfrm>
            <a:prstGeom prst="rect">
              <a:avLst/>
            </a:prstGeom>
            <a:ln>
              <a:solidFill>
                <a:schemeClr val="accent6"/>
              </a:solidFill>
            </a:ln>
          </p:spPr>
        </p:pic>
      </p:grpSp>
      <p:sp>
        <p:nvSpPr>
          <p:cNvPr id="23" name="Colour Pillar">
            <a:extLst>
              <a:ext uri="{FF2B5EF4-FFF2-40B4-BE49-F238E27FC236}">
                <a16:creationId xmlns:a16="http://schemas.microsoft.com/office/drawing/2014/main" id="{ACB84B2D-350F-054B-AADF-7A4D914E439E}"/>
              </a:ext>
            </a:extLst>
          </p:cNvPr>
          <p:cNvSpPr/>
          <p:nvPr userDrawn="1"/>
        </p:nvSpPr>
        <p:spPr>
          <a:xfrm>
            <a:off x="10742400" y="1438679"/>
            <a:ext cx="1458416" cy="3969934"/>
          </a:xfrm>
          <a:prstGeom prst="rect">
            <a:avLst/>
          </a:prstGeom>
          <a:solidFill>
            <a:schemeClr val="accent3"/>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06108"/>
      </p:ext>
    </p:extLst>
  </p:cSld>
  <p:clrMapOvr>
    <a:masterClrMapping/>
  </p:clrMapOvr>
  <p:extLst>
    <p:ext uri="{DCECCB84-F9BA-43D5-87BE-67443E8EF086}">
      <p15:sldGuideLst xmlns:p15="http://schemas.microsoft.com/office/powerpoint/2012/main">
        <p15:guide id="3" pos="316">
          <p15:clr>
            <a:srgbClr val="FBAE40"/>
          </p15:clr>
        </p15:guide>
        <p15:guide id="4" pos="6766">
          <p15:clr>
            <a:srgbClr val="FBAE40"/>
          </p15:clr>
        </p15:guide>
        <p15:guide id="5" orient="horz" pos="3407">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tyle 2_Thick">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D51DD35D-8795-6E48-9089-530B53B7B853}"/>
              </a:ext>
            </a:extLst>
          </p:cNvPr>
          <p:cNvSpPr>
            <a:spLocks noGrp="1"/>
          </p:cNvSpPr>
          <p:nvPr>
            <p:ph type="pic" sz="quarter" idx="11" hasCustomPrompt="1"/>
          </p:nvPr>
        </p:nvSpPr>
        <p:spPr>
          <a:xfrm>
            <a:off x="0" y="0"/>
            <a:ext cx="12192000" cy="6858000"/>
          </a:xfrm>
          <a:custGeom>
            <a:avLst/>
            <a:gdLst>
              <a:gd name="connsiteX0" fmla="*/ 857729 w 12192000"/>
              <a:gd name="connsiteY0" fmla="*/ 1085850 h 6858000"/>
              <a:gd name="connsiteX1" fmla="*/ 11359044 w 12192000"/>
              <a:gd name="connsiteY1" fmla="*/ 1085850 h 6858000"/>
              <a:gd name="connsiteX2" fmla="*/ 11359044 w 12192000"/>
              <a:gd name="connsiteY2" fmla="*/ 5815013 h 6858000"/>
              <a:gd name="connsiteX3" fmla="*/ 857729 w 12192000"/>
              <a:gd name="connsiteY3" fmla="*/ 5815013 h 6858000"/>
              <a:gd name="connsiteX4" fmla="*/ 500542 w 12192000"/>
              <a:gd name="connsiteY4" fmla="*/ 728663 h 6858000"/>
              <a:gd name="connsiteX5" fmla="*/ 500542 w 12192000"/>
              <a:gd name="connsiteY5" fmla="*/ 6129339 h 6858000"/>
              <a:gd name="connsiteX6" fmla="*/ 500543 w 12192000"/>
              <a:gd name="connsiteY6" fmla="*/ 6129339 h 6858000"/>
              <a:gd name="connsiteX7" fmla="*/ 500543 w 12192000"/>
              <a:gd name="connsiteY7" fmla="*/ 6172200 h 6858000"/>
              <a:gd name="connsiteX8" fmla="*/ 11712576 w 12192000"/>
              <a:gd name="connsiteY8" fmla="*/ 6172200 h 6858000"/>
              <a:gd name="connsiteX9" fmla="*/ 11712576 w 12192000"/>
              <a:gd name="connsiteY9" fmla="*/ 6129340 h 6858000"/>
              <a:gd name="connsiteX10" fmla="*/ 11716230 w 12192000"/>
              <a:gd name="connsiteY10" fmla="*/ 6129340 h 6858000"/>
              <a:gd name="connsiteX11" fmla="*/ 11716230 w 12192000"/>
              <a:gd name="connsiteY11" fmla="*/ 728664 h 6858000"/>
              <a:gd name="connsiteX12" fmla="*/ 11712576 w 12192000"/>
              <a:gd name="connsiteY12" fmla="*/ 728664 h 6858000"/>
              <a:gd name="connsiteX13" fmla="*/ 11712576 w 12192000"/>
              <a:gd name="connsiteY13" fmla="*/ 728663 h 6858000"/>
              <a:gd name="connsiteX14" fmla="*/ 857729 w 12192000"/>
              <a:gd name="connsiteY14" fmla="*/ 728663 h 6858000"/>
              <a:gd name="connsiteX15" fmla="*/ 0 w 12192000"/>
              <a:gd name="connsiteY15" fmla="*/ 0 h 6858000"/>
              <a:gd name="connsiteX16" fmla="*/ 12192000 w 12192000"/>
              <a:gd name="connsiteY16" fmla="*/ 0 h 6858000"/>
              <a:gd name="connsiteX17" fmla="*/ 12192000 w 12192000"/>
              <a:gd name="connsiteY17" fmla="*/ 6858000 h 6858000"/>
              <a:gd name="connsiteX18" fmla="*/ 0 w 12192000"/>
              <a:gd name="connsiteY1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92000" h="6858000">
                <a:moveTo>
                  <a:pt x="857729" y="1085850"/>
                </a:moveTo>
                <a:lnTo>
                  <a:pt x="11359044" y="1085850"/>
                </a:lnTo>
                <a:lnTo>
                  <a:pt x="11359044" y="5815013"/>
                </a:lnTo>
                <a:lnTo>
                  <a:pt x="857729" y="5815013"/>
                </a:lnTo>
                <a:close/>
                <a:moveTo>
                  <a:pt x="500542" y="728663"/>
                </a:moveTo>
                <a:lnTo>
                  <a:pt x="500542" y="6129339"/>
                </a:lnTo>
                <a:lnTo>
                  <a:pt x="500543" y="6129339"/>
                </a:lnTo>
                <a:lnTo>
                  <a:pt x="500543" y="6172200"/>
                </a:lnTo>
                <a:lnTo>
                  <a:pt x="11712576" y="6172200"/>
                </a:lnTo>
                <a:lnTo>
                  <a:pt x="11712576" y="6129340"/>
                </a:lnTo>
                <a:lnTo>
                  <a:pt x="11716230" y="6129340"/>
                </a:lnTo>
                <a:lnTo>
                  <a:pt x="11716230" y="728664"/>
                </a:lnTo>
                <a:lnTo>
                  <a:pt x="11712576" y="728664"/>
                </a:lnTo>
                <a:lnTo>
                  <a:pt x="11712576" y="728663"/>
                </a:lnTo>
                <a:lnTo>
                  <a:pt x="857729" y="728663"/>
                </a:lnTo>
                <a:close/>
                <a:moveTo>
                  <a:pt x="0" y="0"/>
                </a:moveTo>
                <a:lnTo>
                  <a:pt x="12192000" y="0"/>
                </a:lnTo>
                <a:lnTo>
                  <a:pt x="12192000" y="6858000"/>
                </a:lnTo>
                <a:lnTo>
                  <a:pt x="0" y="6858000"/>
                </a:lnTo>
                <a:close/>
              </a:path>
            </a:pathLst>
          </a:custGeom>
          <a:solidFill>
            <a:schemeClr val="bg1"/>
          </a:solidFill>
        </p:spPr>
        <p:txBody>
          <a:bodyPr wrap="square" rIns="1188000" anchor="ctr" anchorCtr="0">
            <a:noAutofit/>
          </a:bodyPr>
          <a:lstStyle>
            <a:lvl1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lvl1p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Drop photo here to add</a:t>
            </a:r>
            <a:br>
              <a:rPr lang="en-US"/>
            </a:br>
            <a:r>
              <a:rPr lang="en-US"/>
              <a:t>background photo.</a:t>
            </a:r>
          </a:p>
        </p:txBody>
      </p:sp>
      <p:sp>
        <p:nvSpPr>
          <p:cNvPr id="42" name="Text Placeholder 41">
            <a:extLst>
              <a:ext uri="{FF2B5EF4-FFF2-40B4-BE49-F238E27FC236}">
                <a16:creationId xmlns:a16="http://schemas.microsoft.com/office/drawing/2014/main" id="{90D4015A-9A81-034F-AC64-D2D5054A732A}"/>
              </a:ext>
            </a:extLst>
          </p:cNvPr>
          <p:cNvSpPr>
            <a:spLocks noGrp="1"/>
          </p:cNvSpPr>
          <p:nvPr>
            <p:ph type="body" sz="quarter" idx="12"/>
          </p:nvPr>
        </p:nvSpPr>
        <p:spPr>
          <a:xfrm>
            <a:off x="0" y="0"/>
            <a:ext cx="12192000" cy="6858000"/>
          </a:xfrm>
          <a:custGeom>
            <a:avLst/>
            <a:gdLst>
              <a:gd name="connsiteX0" fmla="*/ 857729 w 12192000"/>
              <a:gd name="connsiteY0" fmla="*/ 1085850 h 6858000"/>
              <a:gd name="connsiteX1" fmla="*/ 11359044 w 12192000"/>
              <a:gd name="connsiteY1" fmla="*/ 1085850 h 6858000"/>
              <a:gd name="connsiteX2" fmla="*/ 11359044 w 12192000"/>
              <a:gd name="connsiteY2" fmla="*/ 5815013 h 6858000"/>
              <a:gd name="connsiteX3" fmla="*/ 857729 w 12192000"/>
              <a:gd name="connsiteY3" fmla="*/ 5815012 h 6858000"/>
              <a:gd name="connsiteX4" fmla="*/ 500542 w 12192000"/>
              <a:gd name="connsiteY4" fmla="*/ 728662 h 6858000"/>
              <a:gd name="connsiteX5" fmla="*/ 500542 w 12192000"/>
              <a:gd name="connsiteY5" fmla="*/ 6129338 h 6858000"/>
              <a:gd name="connsiteX6" fmla="*/ 500543 w 12192000"/>
              <a:gd name="connsiteY6" fmla="*/ 6129338 h 6858000"/>
              <a:gd name="connsiteX7" fmla="*/ 500543 w 12192000"/>
              <a:gd name="connsiteY7" fmla="*/ 6172199 h 6858000"/>
              <a:gd name="connsiteX8" fmla="*/ 11712576 w 12192000"/>
              <a:gd name="connsiteY8" fmla="*/ 6172200 h 6858000"/>
              <a:gd name="connsiteX9" fmla="*/ 11712576 w 12192000"/>
              <a:gd name="connsiteY9" fmla="*/ 6129339 h 6858000"/>
              <a:gd name="connsiteX10" fmla="*/ 11716230 w 12192000"/>
              <a:gd name="connsiteY10" fmla="*/ 6129339 h 6858000"/>
              <a:gd name="connsiteX11" fmla="*/ 11716230 w 12192000"/>
              <a:gd name="connsiteY11" fmla="*/ 728663 h 6858000"/>
              <a:gd name="connsiteX12" fmla="*/ 11712576 w 12192000"/>
              <a:gd name="connsiteY12" fmla="*/ 728663 h 6858000"/>
              <a:gd name="connsiteX13" fmla="*/ 857729 w 12192000"/>
              <a:gd name="connsiteY13" fmla="*/ 728663 h 6858000"/>
              <a:gd name="connsiteX14" fmla="*/ 857729 w 12192000"/>
              <a:gd name="connsiteY14" fmla="*/ 728662 h 6858000"/>
              <a:gd name="connsiteX15" fmla="*/ 0 w 12192000"/>
              <a:gd name="connsiteY15" fmla="*/ 0 h 6858000"/>
              <a:gd name="connsiteX16" fmla="*/ 12192000 w 12192000"/>
              <a:gd name="connsiteY16" fmla="*/ 0 h 6858000"/>
              <a:gd name="connsiteX17" fmla="*/ 12192000 w 12192000"/>
              <a:gd name="connsiteY17" fmla="*/ 6858000 h 6858000"/>
              <a:gd name="connsiteX18" fmla="*/ 0 w 12192000"/>
              <a:gd name="connsiteY1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92000" h="6858000">
                <a:moveTo>
                  <a:pt x="857729" y="1085850"/>
                </a:moveTo>
                <a:lnTo>
                  <a:pt x="11359044" y="1085850"/>
                </a:lnTo>
                <a:lnTo>
                  <a:pt x="11359044" y="5815013"/>
                </a:lnTo>
                <a:lnTo>
                  <a:pt x="857729" y="5815012"/>
                </a:lnTo>
                <a:close/>
                <a:moveTo>
                  <a:pt x="500542" y="728662"/>
                </a:moveTo>
                <a:lnTo>
                  <a:pt x="500542" y="6129338"/>
                </a:lnTo>
                <a:lnTo>
                  <a:pt x="500543" y="6129338"/>
                </a:lnTo>
                <a:lnTo>
                  <a:pt x="500543" y="6172199"/>
                </a:lnTo>
                <a:lnTo>
                  <a:pt x="11712576" y="6172200"/>
                </a:lnTo>
                <a:lnTo>
                  <a:pt x="11712576" y="6129339"/>
                </a:lnTo>
                <a:lnTo>
                  <a:pt x="11716230" y="6129339"/>
                </a:lnTo>
                <a:lnTo>
                  <a:pt x="11716230" y="728663"/>
                </a:lnTo>
                <a:lnTo>
                  <a:pt x="11712576" y="728663"/>
                </a:lnTo>
                <a:lnTo>
                  <a:pt x="857729" y="728663"/>
                </a:lnTo>
                <a:lnTo>
                  <a:pt x="857729" y="728662"/>
                </a:lnTo>
                <a:close/>
                <a:moveTo>
                  <a:pt x="0" y="0"/>
                </a:moveTo>
                <a:lnTo>
                  <a:pt x="12192000" y="0"/>
                </a:lnTo>
                <a:lnTo>
                  <a:pt x="12192000" y="6858000"/>
                </a:lnTo>
                <a:lnTo>
                  <a:pt x="0" y="6858000"/>
                </a:lnTo>
                <a:close/>
              </a:path>
            </a:pathLst>
          </a:custGeom>
          <a:gradFill flip="none" rotWithShape="1">
            <a:gsLst>
              <a:gs pos="41000">
                <a:srgbClr val="000000">
                  <a:alpha val="45000"/>
                </a:srgbClr>
              </a:gs>
              <a:gs pos="12000">
                <a:schemeClr val="tx1">
                  <a:alpha val="55000"/>
                </a:schemeClr>
              </a:gs>
              <a:gs pos="82000">
                <a:schemeClr val="tx1">
                  <a:alpha val="0"/>
                </a:schemeClr>
              </a:gs>
            </a:gsLst>
            <a:lin ang="0" scaled="1"/>
            <a:tileRect/>
          </a:gradFill>
        </p:spPr>
        <p:txBody>
          <a:bodyPr wrap="square">
            <a:noAutofit/>
          </a:bodyPr>
          <a:lstStyle>
            <a:lvl1pPr>
              <a:defRPr>
                <a:solidFill>
                  <a:schemeClr val="tx1">
                    <a:alpha val="0"/>
                  </a:schemeClr>
                </a:solidFill>
              </a:defRPr>
            </a:lvl1pPr>
          </a:lstStyle>
          <a:p>
            <a:pPr lvl="0"/>
            <a:r>
              <a:rPr lang="en-US"/>
              <a:t>Click to edit Master text styles</a:t>
            </a:r>
          </a:p>
        </p:txBody>
      </p:sp>
      <p:sp>
        <p:nvSpPr>
          <p:cNvPr id="11" name="Text Placeholder 12">
            <a:extLst>
              <a:ext uri="{FF2B5EF4-FFF2-40B4-BE49-F238E27FC236}">
                <a16:creationId xmlns:a16="http://schemas.microsoft.com/office/drawing/2014/main" id="{182C19CA-5429-ED46-80CD-8B93DBDD0825}"/>
              </a:ext>
            </a:extLst>
          </p:cNvPr>
          <p:cNvSpPr>
            <a:spLocks noGrp="1"/>
          </p:cNvSpPr>
          <p:nvPr userDrawn="1">
            <p:ph type="body" sz="quarter" idx="10" hasCustomPrompt="1"/>
          </p:nvPr>
        </p:nvSpPr>
        <p:spPr>
          <a:xfrm>
            <a:off x="1228954" y="1453020"/>
            <a:ext cx="6044301" cy="3951962"/>
          </a:xfrm>
          <a:noFill/>
          <a:ln>
            <a:noFill/>
          </a:ln>
        </p:spPr>
        <p:txBody>
          <a:bodyPr wrap="square" lIns="0" tIns="360000" rIns="180000" bIns="0" anchor="ctr">
            <a:noAutofit/>
          </a:bodyPr>
          <a:lstStyle>
            <a:lvl1pPr algn="l">
              <a:lnSpc>
                <a:spcPct val="90000"/>
              </a:lnSpc>
              <a:spcBef>
                <a:spcPts val="0"/>
              </a:spcBef>
              <a:defRPr sz="4800" b="1" i="0" baseline="0">
                <a:solidFill>
                  <a:schemeClr val="bg1"/>
                </a:solidFill>
                <a:latin typeface="IBM Plex Sans SemiBold" panose="020B0503050203000203" pitchFamily="34" charset="0"/>
              </a:defRPr>
            </a:lvl1pPr>
            <a:lvl2pPr>
              <a:defRPr sz="2800" b="1" i="0">
                <a:solidFill>
                  <a:schemeClr val="bg1"/>
                </a:solidFill>
                <a:latin typeface="IBM Plex Sans SemiBold" panose="020B0503050203000203" pitchFamily="34" charset="0"/>
              </a:defRPr>
            </a:lvl2pPr>
            <a:lvl3pPr>
              <a:defRPr sz="2400" b="1" i="0">
                <a:solidFill>
                  <a:schemeClr val="bg1"/>
                </a:solidFill>
                <a:latin typeface="IBM Plex Sans SemiBold" panose="020B0503050203000203" pitchFamily="34" charset="0"/>
              </a:defRPr>
            </a:lvl3pPr>
            <a:lvl4pPr>
              <a:defRPr sz="2000" b="1" i="0">
                <a:solidFill>
                  <a:schemeClr val="bg1"/>
                </a:solidFill>
                <a:latin typeface="IBM Plex Sans SemiBold" panose="020B0503050203000203" pitchFamily="34" charset="0"/>
              </a:defRPr>
            </a:lvl4pPr>
            <a:lvl5pPr>
              <a:defRPr sz="2000" b="1" i="0">
                <a:solidFill>
                  <a:schemeClr val="bg1"/>
                </a:solidFill>
                <a:latin typeface="IBM Plex Sans SemiBold" panose="020B0503050203000203" pitchFamily="34" charset="0"/>
              </a:defRPr>
            </a:lvl5pPr>
          </a:lstStyle>
          <a:p>
            <a:pPr lvl="0"/>
            <a:r>
              <a:rPr lang="en-US"/>
              <a:t>Click to add text</a:t>
            </a:r>
            <a:br>
              <a:rPr lang="en-US"/>
            </a:br>
            <a:r>
              <a:rPr lang="en-US"/>
              <a:t>to your divider slide</a:t>
            </a:r>
          </a:p>
        </p:txBody>
      </p:sp>
      <p:sp>
        <p:nvSpPr>
          <p:cNvPr id="43" name="Freeform 42">
            <a:extLst>
              <a:ext uri="{FF2B5EF4-FFF2-40B4-BE49-F238E27FC236}">
                <a16:creationId xmlns:a16="http://schemas.microsoft.com/office/drawing/2014/main" id="{84B4DA2E-2D00-194E-8177-1800958BB9EF}"/>
              </a:ext>
            </a:extLst>
          </p:cNvPr>
          <p:cNvSpPr/>
          <p:nvPr userDrawn="1"/>
        </p:nvSpPr>
        <p:spPr>
          <a:xfrm rot="5400000">
            <a:off x="3386617" y="-2157413"/>
            <a:ext cx="5443538" cy="11215688"/>
          </a:xfrm>
          <a:custGeom>
            <a:avLst/>
            <a:gdLst>
              <a:gd name="connsiteX0" fmla="*/ 357188 w 5443538"/>
              <a:gd name="connsiteY0" fmla="*/ 10858501 h 11215688"/>
              <a:gd name="connsiteX1" fmla="*/ 5086350 w 5443538"/>
              <a:gd name="connsiteY1" fmla="*/ 10858501 h 11215688"/>
              <a:gd name="connsiteX2" fmla="*/ 5086351 w 5443538"/>
              <a:gd name="connsiteY2" fmla="*/ 357186 h 11215688"/>
              <a:gd name="connsiteX3" fmla="*/ 357188 w 5443538"/>
              <a:gd name="connsiteY3" fmla="*/ 357186 h 11215688"/>
              <a:gd name="connsiteX4" fmla="*/ 0 w 5443538"/>
              <a:gd name="connsiteY4" fmla="*/ 11215688 h 11215688"/>
              <a:gd name="connsiteX5" fmla="*/ 0 w 5443538"/>
              <a:gd name="connsiteY5" fmla="*/ 10858501 h 11215688"/>
              <a:gd name="connsiteX6" fmla="*/ 1 w 5443538"/>
              <a:gd name="connsiteY6" fmla="*/ 10858501 h 11215688"/>
              <a:gd name="connsiteX7" fmla="*/ 1 w 5443538"/>
              <a:gd name="connsiteY7" fmla="*/ 3654 h 11215688"/>
              <a:gd name="connsiteX8" fmla="*/ 1 w 5443538"/>
              <a:gd name="connsiteY8" fmla="*/ 3654 h 11215688"/>
              <a:gd name="connsiteX9" fmla="*/ 1 w 5443538"/>
              <a:gd name="connsiteY9" fmla="*/ 0 h 11215688"/>
              <a:gd name="connsiteX10" fmla="*/ 5400677 w 5443538"/>
              <a:gd name="connsiteY10" fmla="*/ 0 h 11215688"/>
              <a:gd name="connsiteX11" fmla="*/ 5400677 w 5443538"/>
              <a:gd name="connsiteY11" fmla="*/ 3654 h 11215688"/>
              <a:gd name="connsiteX12" fmla="*/ 5443538 w 5443538"/>
              <a:gd name="connsiteY12" fmla="*/ 3654 h 11215688"/>
              <a:gd name="connsiteX13" fmla="*/ 5443537 w 5443538"/>
              <a:gd name="connsiteY13" fmla="*/ 11215687 h 11215688"/>
              <a:gd name="connsiteX14" fmla="*/ 5400676 w 5443538"/>
              <a:gd name="connsiteY14" fmla="*/ 11215687 h 11215688"/>
              <a:gd name="connsiteX15" fmla="*/ 5400676 w 5443538"/>
              <a:gd name="connsiteY15" fmla="*/ 11215688 h 11215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443538" h="11215688">
                <a:moveTo>
                  <a:pt x="357188" y="10858501"/>
                </a:moveTo>
                <a:lnTo>
                  <a:pt x="5086350" y="10858501"/>
                </a:lnTo>
                <a:lnTo>
                  <a:pt x="5086351" y="357186"/>
                </a:lnTo>
                <a:lnTo>
                  <a:pt x="357188" y="357186"/>
                </a:lnTo>
                <a:close/>
                <a:moveTo>
                  <a:pt x="0" y="11215688"/>
                </a:moveTo>
                <a:lnTo>
                  <a:pt x="0" y="10858501"/>
                </a:lnTo>
                <a:lnTo>
                  <a:pt x="1" y="10858501"/>
                </a:lnTo>
                <a:lnTo>
                  <a:pt x="1" y="3654"/>
                </a:lnTo>
                <a:lnTo>
                  <a:pt x="1" y="3654"/>
                </a:lnTo>
                <a:lnTo>
                  <a:pt x="1" y="0"/>
                </a:lnTo>
                <a:lnTo>
                  <a:pt x="5400677" y="0"/>
                </a:lnTo>
                <a:lnTo>
                  <a:pt x="5400677" y="3654"/>
                </a:lnTo>
                <a:lnTo>
                  <a:pt x="5443538" y="3654"/>
                </a:lnTo>
                <a:lnTo>
                  <a:pt x="5443537" y="11215687"/>
                </a:lnTo>
                <a:lnTo>
                  <a:pt x="5400676" y="11215687"/>
                </a:lnTo>
                <a:lnTo>
                  <a:pt x="5400676" y="11215688"/>
                </a:lnTo>
                <a:close/>
              </a:path>
            </a:pathLst>
          </a:cu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4" name="Group 23">
            <a:extLst>
              <a:ext uri="{FF2B5EF4-FFF2-40B4-BE49-F238E27FC236}">
                <a16:creationId xmlns:a16="http://schemas.microsoft.com/office/drawing/2014/main" id="{D645C9CA-D96A-1849-B7FE-BD95C3C81402}"/>
              </a:ext>
            </a:extLst>
          </p:cNvPr>
          <p:cNvGrpSpPr/>
          <p:nvPr userDrawn="1"/>
        </p:nvGrpSpPr>
        <p:grpSpPr>
          <a:xfrm>
            <a:off x="12087188" y="-254000"/>
            <a:ext cx="2167267" cy="4655178"/>
            <a:chOff x="12087188" y="-254000"/>
            <a:chExt cx="2167267" cy="4655178"/>
          </a:xfrm>
        </p:grpSpPr>
        <p:sp>
          <p:nvSpPr>
            <p:cNvPr id="25" name="Rectangle 24">
              <a:extLst>
                <a:ext uri="{FF2B5EF4-FFF2-40B4-BE49-F238E27FC236}">
                  <a16:creationId xmlns:a16="http://schemas.microsoft.com/office/drawing/2014/main" id="{DF11E215-87B6-984C-8BFD-4FCD677A158A}"/>
                </a:ext>
              </a:extLst>
            </p:cNvPr>
            <p:cNvSpPr/>
            <p:nvPr userDrawn="1"/>
          </p:nvSpPr>
          <p:spPr>
            <a:xfrm>
              <a:off x="12254204" y="199076"/>
              <a:ext cx="2000251" cy="42021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6" name="Rectangle 25">
              <a:extLst>
                <a:ext uri="{FF2B5EF4-FFF2-40B4-BE49-F238E27FC236}">
                  <a16:creationId xmlns:a16="http://schemas.microsoft.com/office/drawing/2014/main" id="{0CF8C5AC-89CA-C846-9CED-D11C62FE8E1E}"/>
                </a:ext>
              </a:extLst>
            </p:cNvPr>
            <p:cNvSpPr/>
            <p:nvPr userDrawn="1"/>
          </p:nvSpPr>
          <p:spPr>
            <a:xfrm>
              <a:off x="12254204" y="-254000"/>
              <a:ext cx="2000251" cy="4906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7" name="Right Triangle 26">
              <a:extLst>
                <a:ext uri="{FF2B5EF4-FFF2-40B4-BE49-F238E27FC236}">
                  <a16:creationId xmlns:a16="http://schemas.microsoft.com/office/drawing/2014/main" id="{552457E2-D461-BA4B-A211-40B35D8B8CC5}"/>
                </a:ext>
              </a:extLst>
            </p:cNvPr>
            <p:cNvSpPr/>
            <p:nvPr userDrawn="1"/>
          </p:nvSpPr>
          <p:spPr>
            <a:xfrm flipH="1">
              <a:off x="12087188" y="-254000"/>
              <a:ext cx="174111" cy="216371"/>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8" name="TextBox 27">
              <a:extLst>
                <a:ext uri="{FF2B5EF4-FFF2-40B4-BE49-F238E27FC236}">
                  <a16:creationId xmlns:a16="http://schemas.microsoft.com/office/drawing/2014/main" id="{AD80C2DD-052A-2F4F-A501-1FE2CF95DD7E}"/>
                </a:ext>
              </a:extLst>
            </p:cNvPr>
            <p:cNvSpPr txBox="1"/>
            <p:nvPr userDrawn="1"/>
          </p:nvSpPr>
          <p:spPr>
            <a:xfrm>
              <a:off x="12483865" y="-163571"/>
              <a:ext cx="1211790" cy="307777"/>
            </a:xfrm>
            <a:prstGeom prst="rect">
              <a:avLst/>
            </a:prstGeom>
            <a:noFill/>
          </p:spPr>
          <p:txBody>
            <a:bodyPr wrap="square" rtlCol="0">
              <a:spAutoFit/>
            </a:bodyPr>
            <a:lstStyle/>
            <a:p>
              <a:r>
                <a:rPr lang="en-US" sz="1400" b="0" i="0">
                  <a:solidFill>
                    <a:schemeClr val="bg1"/>
                  </a:solidFill>
                  <a:latin typeface="IBM Plex Sans Medium" panose="020B0503050203000203" pitchFamily="34" charset="0"/>
                  <a:ea typeface="Roboto" charset="0"/>
                  <a:cs typeface="Roboto" charset="0"/>
                </a:rPr>
                <a:t>SLIDE</a:t>
              </a:r>
              <a:r>
                <a:rPr lang="en-US" sz="1400" b="0" i="0" baseline="0">
                  <a:solidFill>
                    <a:schemeClr val="bg1"/>
                  </a:solidFill>
                  <a:latin typeface="IBM Plex Sans Medium" panose="020B0503050203000203" pitchFamily="34" charset="0"/>
                  <a:ea typeface="Roboto" charset="0"/>
                  <a:cs typeface="Roboto" charset="0"/>
                </a:rPr>
                <a:t> TIPS</a:t>
              </a:r>
              <a:endParaRPr lang="en-US" sz="1400" b="0" i="0">
                <a:solidFill>
                  <a:schemeClr val="bg1"/>
                </a:solidFill>
                <a:latin typeface="IBM Plex Sans Medium" panose="020B0503050203000203" pitchFamily="34" charset="0"/>
                <a:ea typeface="Roboto" charset="0"/>
                <a:cs typeface="Roboto" charset="0"/>
              </a:endParaRPr>
            </a:p>
          </p:txBody>
        </p:sp>
        <p:sp>
          <p:nvSpPr>
            <p:cNvPr id="29" name="TextBox 28">
              <a:extLst>
                <a:ext uri="{FF2B5EF4-FFF2-40B4-BE49-F238E27FC236}">
                  <a16:creationId xmlns:a16="http://schemas.microsoft.com/office/drawing/2014/main" id="{AE2240F4-AA30-CA45-BAF5-6F2E199D5CDA}"/>
                </a:ext>
              </a:extLst>
            </p:cNvPr>
            <p:cNvSpPr txBox="1"/>
            <p:nvPr userDrawn="1"/>
          </p:nvSpPr>
          <p:spPr>
            <a:xfrm>
              <a:off x="12335975" y="461901"/>
              <a:ext cx="1797275" cy="3034926"/>
            </a:xfrm>
            <a:prstGeom prst="rect">
              <a:avLst/>
            </a:prstGeom>
            <a:noFill/>
          </p:spPr>
          <p:txBody>
            <a:bodyPr wrap="square" rtlCol="0">
              <a:noAutofit/>
            </a:bodyPr>
            <a:lstStyle/>
            <a:p>
              <a:pPr marL="96838" indent="-96838">
                <a:spcAft>
                  <a:spcPts val="600"/>
                </a:spcAft>
                <a:buClr>
                  <a:schemeClr val="accent1"/>
                </a:buClr>
                <a:buFont typeface="Wingdings" charset="2"/>
                <a:buChar char="§"/>
              </a:pPr>
              <a:r>
                <a:rPr lang="en-US" sz="900" b="0" i="0">
                  <a:solidFill>
                    <a:schemeClr val="tx1">
                      <a:lumMod val="75000"/>
                      <a:lumOff val="25000"/>
                    </a:schemeClr>
                  </a:solidFill>
                  <a:latin typeface="IBM Plex Sans" panose="020B0503050203000203" pitchFamily="34" charset="77"/>
                  <a:ea typeface="Roboto" charset="0"/>
                  <a:cs typeface="Roboto" charset="0"/>
                </a:rPr>
                <a:t>To add a photo, drag a photo onto the slide or click the icon in the placeholder to browse for your image.</a:t>
              </a:r>
            </a:p>
            <a:p>
              <a:pPr marL="96838" marR="0" lvl="0" indent="-96838" algn="l" defTabSz="914400" rtl="0" eaLnBrk="1" fontAlgn="auto" latinLnBrk="0" hangingPunct="1">
                <a:lnSpc>
                  <a:spcPct val="100000"/>
                </a:lnSpc>
                <a:spcBef>
                  <a:spcPts val="0"/>
                </a:spcBef>
                <a:spcAft>
                  <a:spcPts val="600"/>
                </a:spcAft>
                <a:buClr>
                  <a:schemeClr val="accent1"/>
                </a:buClr>
                <a:buSzTx/>
                <a:buFont typeface="Wingdings" charset="2"/>
                <a:buChar char="§"/>
                <a:tabLst/>
                <a:defRPr/>
              </a:pPr>
              <a:r>
                <a:rPr lang="en-US" sz="900" b="0" i="0">
                  <a:solidFill>
                    <a:schemeClr val="tx1">
                      <a:lumMod val="75000"/>
                      <a:lumOff val="25000"/>
                    </a:schemeClr>
                  </a:solidFill>
                  <a:latin typeface="IBM Plex Sans" panose="020B0503050203000203" pitchFamily="34" charset="77"/>
                  <a:ea typeface="Roboto" charset="0"/>
                  <a:cs typeface="Roboto" charset="0"/>
                </a:rPr>
                <a:t>If the image covers your text, right click the image, and select “Arrange - &gt;</a:t>
              </a:r>
              <a:br>
                <a:rPr lang="en-US" sz="900" b="0" i="0">
                  <a:solidFill>
                    <a:schemeClr val="tx1">
                      <a:lumMod val="75000"/>
                      <a:lumOff val="25000"/>
                    </a:schemeClr>
                  </a:solidFill>
                  <a:latin typeface="IBM Plex Sans" panose="020B0503050203000203" pitchFamily="34" charset="77"/>
                  <a:ea typeface="Roboto" charset="0"/>
                  <a:cs typeface="Roboto" charset="0"/>
                </a:rPr>
              </a:br>
              <a:r>
                <a:rPr lang="en-US" sz="900" b="0" i="0">
                  <a:solidFill>
                    <a:schemeClr val="tx1">
                      <a:lumMod val="75000"/>
                      <a:lumOff val="25000"/>
                    </a:schemeClr>
                  </a:solidFill>
                  <a:latin typeface="IBM Plex Sans" panose="020B0503050203000203" pitchFamily="34" charset="77"/>
                  <a:ea typeface="Roboto" charset="0"/>
                  <a:cs typeface="Roboto" charset="0"/>
                </a:rPr>
                <a:t>Send to back”.</a:t>
              </a:r>
            </a:p>
            <a:p>
              <a:pPr marL="96838" indent="-96838">
                <a:spcAft>
                  <a:spcPts val="600"/>
                </a:spcAft>
                <a:buClr>
                  <a:schemeClr val="accent1"/>
                </a:buClr>
                <a:buFont typeface="Wingdings" charset="2"/>
                <a:buChar char="§"/>
              </a:pPr>
              <a:r>
                <a:rPr lang="en-US" sz="900" b="0" i="0" kern="1200">
                  <a:solidFill>
                    <a:schemeClr val="tx1">
                      <a:lumMod val="75000"/>
                      <a:lumOff val="25000"/>
                    </a:schemeClr>
                  </a:solidFill>
                  <a:latin typeface="IBM Plex Sans" panose="020B0503050203000203" pitchFamily="34" charset="77"/>
                  <a:ea typeface="Roboto" charset="0"/>
                  <a:cs typeface="Arial" charset="0"/>
                </a:rPr>
                <a:t>To change the image, delete the existing image to reset the photo placeholder functionality.</a:t>
              </a:r>
            </a:p>
            <a:p>
              <a:pPr marL="96838" indent="-96838">
                <a:spcAft>
                  <a:spcPts val="600"/>
                </a:spcAft>
                <a:buClr>
                  <a:schemeClr val="accent1"/>
                </a:buClr>
                <a:buFont typeface="Wingdings" charset="2"/>
                <a:buChar char="§"/>
              </a:pPr>
              <a:r>
                <a:rPr lang="en-US" sz="900" b="0" i="0" kern="1200">
                  <a:solidFill>
                    <a:schemeClr val="tx1">
                      <a:lumMod val="75000"/>
                      <a:lumOff val="25000"/>
                    </a:schemeClr>
                  </a:solidFill>
                  <a:latin typeface="IBM Plex Sans" panose="020B0503050203000203" pitchFamily="34" charset="77"/>
                  <a:ea typeface="Roboto" charset="0"/>
                  <a:cs typeface="Arial" charset="0"/>
                </a:rPr>
                <a:t>If the gradient is too dark for your photo, click the gradient (be sure your cursor is not in the text box). The gradient stops will appear in the right-hand panel. Adjust stops to your preference.</a:t>
              </a:r>
            </a:p>
          </p:txBody>
        </p:sp>
        <p:pic>
          <p:nvPicPr>
            <p:cNvPr id="30" name="Picture 29">
              <a:extLst>
                <a:ext uri="{FF2B5EF4-FFF2-40B4-BE49-F238E27FC236}">
                  <a16:creationId xmlns:a16="http://schemas.microsoft.com/office/drawing/2014/main" id="{7CEBAD05-0A27-F141-8F86-F6E424563036}"/>
                </a:ext>
              </a:extLst>
            </p:cNvPr>
            <p:cNvPicPr>
              <a:picLocks noChangeAspect="1"/>
            </p:cNvPicPr>
            <p:nvPr userDrawn="1"/>
          </p:nvPicPr>
          <p:blipFill>
            <a:blip r:embed="rId2"/>
            <a:stretch>
              <a:fillRect/>
            </a:stretch>
          </p:blipFill>
          <p:spPr>
            <a:xfrm>
              <a:off x="12520676" y="3588842"/>
              <a:ext cx="1369060" cy="571228"/>
            </a:xfrm>
            <a:prstGeom prst="rect">
              <a:avLst/>
            </a:prstGeom>
            <a:ln>
              <a:solidFill>
                <a:schemeClr val="accent1"/>
              </a:solidFill>
            </a:ln>
          </p:spPr>
        </p:pic>
      </p:grpSp>
      <p:grpSp>
        <p:nvGrpSpPr>
          <p:cNvPr id="31" name="Group 30">
            <a:extLst>
              <a:ext uri="{FF2B5EF4-FFF2-40B4-BE49-F238E27FC236}">
                <a16:creationId xmlns:a16="http://schemas.microsoft.com/office/drawing/2014/main" id="{EFF65664-0508-004A-B25A-16A5C8EB84F3}"/>
              </a:ext>
            </a:extLst>
          </p:cNvPr>
          <p:cNvGrpSpPr/>
          <p:nvPr userDrawn="1"/>
        </p:nvGrpSpPr>
        <p:grpSpPr>
          <a:xfrm>
            <a:off x="12192000" y="-947342"/>
            <a:ext cx="2427514" cy="605550"/>
            <a:chOff x="12192000" y="-947342"/>
            <a:chExt cx="2427514" cy="605550"/>
          </a:xfrm>
        </p:grpSpPr>
        <p:sp>
          <p:nvSpPr>
            <p:cNvPr id="32" name="TextBox 31">
              <a:extLst>
                <a:ext uri="{FF2B5EF4-FFF2-40B4-BE49-F238E27FC236}">
                  <a16:creationId xmlns:a16="http://schemas.microsoft.com/office/drawing/2014/main" id="{815D9F76-FD2A-324F-B420-284508869BE6}"/>
                </a:ext>
              </a:extLst>
            </p:cNvPr>
            <p:cNvSpPr txBox="1"/>
            <p:nvPr userDrawn="1"/>
          </p:nvSpPr>
          <p:spPr>
            <a:xfrm>
              <a:off x="12192000" y="-947342"/>
              <a:ext cx="2144486" cy="605550"/>
            </a:xfrm>
            <a:prstGeom prst="rect">
              <a:avLst/>
            </a:prstGeom>
            <a:noFill/>
          </p:spPr>
          <p:txBody>
            <a:bodyPr wrap="square" rtlCol="0">
              <a:spAutoFit/>
            </a:bodyPr>
            <a:lstStyle/>
            <a:p>
              <a:pPr>
                <a:lnSpc>
                  <a:spcPct val="90000"/>
                </a:lnSpc>
                <a:spcAft>
                  <a:spcPts val="200"/>
                </a:spcAft>
              </a:pPr>
              <a:r>
                <a:rPr lang="en-US" sz="1000" b="0" i="0">
                  <a:solidFill>
                    <a:schemeClr val="tx1"/>
                  </a:solidFill>
                  <a:latin typeface="IBM Plex Sans Medium" panose="020B0503050203000203" pitchFamily="34" charset="0"/>
                  <a:ea typeface="Roboto" charset="0"/>
                  <a:cs typeface="Roboto" charset="0"/>
                </a:rPr>
                <a:t>To remove slide tips,</a:t>
              </a:r>
            </a:p>
            <a:p>
              <a:pPr>
                <a:lnSpc>
                  <a:spcPct val="90000"/>
                </a:lnSpc>
                <a:spcAft>
                  <a:spcPts val="400"/>
                </a:spcAft>
              </a:pPr>
              <a:r>
                <a:rPr lang="en-US" sz="1000" b="0" i="0">
                  <a:solidFill>
                    <a:schemeClr val="tx1"/>
                  </a:solidFill>
                  <a:latin typeface="IBM Plex Sans Medium" panose="020B0503050203000203" pitchFamily="34" charset="0"/>
                  <a:ea typeface="Roboto" charset="0"/>
                  <a:cs typeface="Roboto" charset="0"/>
                </a:rPr>
                <a:t>click View &gt; Slide Master.</a:t>
              </a:r>
            </a:p>
            <a:p>
              <a:pPr>
                <a:lnSpc>
                  <a:spcPct val="90000"/>
                </a:lnSpc>
                <a:spcAft>
                  <a:spcPts val="200"/>
                </a:spcAft>
              </a:pPr>
              <a:r>
                <a:rPr lang="en-US" sz="1000" b="0" i="0">
                  <a:solidFill>
                    <a:schemeClr val="tx1"/>
                  </a:solidFill>
                  <a:latin typeface="IBM Plex Sans Medium" panose="020B0503050203000203" pitchFamily="34" charset="0"/>
                  <a:ea typeface="Roboto" charset="0"/>
                  <a:cs typeface="Roboto" charset="0"/>
                </a:rPr>
                <a:t>After removing, click ‘X’ to exit.  </a:t>
              </a:r>
            </a:p>
          </p:txBody>
        </p:sp>
        <p:pic>
          <p:nvPicPr>
            <p:cNvPr id="33" name="Picture 32">
              <a:extLst>
                <a:ext uri="{FF2B5EF4-FFF2-40B4-BE49-F238E27FC236}">
                  <a16:creationId xmlns:a16="http://schemas.microsoft.com/office/drawing/2014/main" id="{996F0F22-650E-2047-8A1C-BD89AB85ED8C}"/>
                </a:ext>
              </a:extLst>
            </p:cNvPr>
            <p:cNvPicPr>
              <a:picLocks noChangeAspect="1"/>
            </p:cNvPicPr>
            <p:nvPr userDrawn="1"/>
          </p:nvPicPr>
          <p:blipFill>
            <a:blip r:embed="rId3"/>
            <a:stretch>
              <a:fillRect/>
            </a:stretch>
          </p:blipFill>
          <p:spPr>
            <a:xfrm>
              <a:off x="14291128" y="-853006"/>
              <a:ext cx="328386" cy="446605"/>
            </a:xfrm>
            <a:prstGeom prst="rect">
              <a:avLst/>
            </a:prstGeom>
            <a:ln>
              <a:solidFill>
                <a:schemeClr val="accent6"/>
              </a:solidFill>
            </a:ln>
          </p:spPr>
        </p:pic>
      </p:grpSp>
      <p:sp>
        <p:nvSpPr>
          <p:cNvPr id="34" name="Rectangle 33">
            <a:extLst>
              <a:ext uri="{FF2B5EF4-FFF2-40B4-BE49-F238E27FC236}">
                <a16:creationId xmlns:a16="http://schemas.microsoft.com/office/drawing/2014/main" id="{47DF64ED-82FC-284E-AD88-58763D6CE8C5}"/>
              </a:ext>
            </a:extLst>
          </p:cNvPr>
          <p:cNvSpPr/>
          <p:nvPr userDrawn="1"/>
        </p:nvSpPr>
        <p:spPr>
          <a:xfrm>
            <a:off x="-1722055" y="2355814"/>
            <a:ext cx="1278541" cy="219572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a:solidFill>
                  <a:schemeClr val="tx1"/>
                </a:solidFill>
                <a:latin typeface="IBM Plex Sans" panose="020B0503050203000203" pitchFamily="34" charset="0"/>
              </a:rPr>
              <a:t>Divider title</a:t>
            </a:r>
          </a:p>
          <a:p>
            <a:pPr algn="r"/>
            <a:r>
              <a:rPr lang="en-US" sz="1100" b="1" i="0" kern="1200">
                <a:solidFill>
                  <a:schemeClr val="tx1"/>
                </a:solidFill>
                <a:latin typeface="IBM Plex Sans SemiBold" panose="020B0503050203000203" pitchFamily="34" charset="0"/>
                <a:ea typeface="+mn-ea"/>
                <a:cs typeface="+mn-cs"/>
              </a:rPr>
              <a:t>6 lines max</a:t>
            </a:r>
          </a:p>
        </p:txBody>
      </p:sp>
      <p:sp>
        <p:nvSpPr>
          <p:cNvPr id="35" name="Freeform 34">
            <a:extLst>
              <a:ext uri="{FF2B5EF4-FFF2-40B4-BE49-F238E27FC236}">
                <a16:creationId xmlns:a16="http://schemas.microsoft.com/office/drawing/2014/main" id="{F98B3B5D-27E9-BA4B-86BF-A337246C67CE}"/>
              </a:ext>
            </a:extLst>
          </p:cNvPr>
          <p:cNvSpPr/>
          <p:nvPr userDrawn="1"/>
        </p:nvSpPr>
        <p:spPr>
          <a:xfrm flipH="1">
            <a:off x="-330334" y="1527423"/>
            <a:ext cx="106172" cy="3852506"/>
          </a:xfrm>
          <a:custGeom>
            <a:avLst/>
            <a:gdLst>
              <a:gd name="connsiteX0" fmla="*/ 0 w 133564"/>
              <a:gd name="connsiteY0" fmla="*/ 0 h 590764"/>
              <a:gd name="connsiteX1" fmla="*/ 133564 w 133564"/>
              <a:gd name="connsiteY1" fmla="*/ 0 h 590764"/>
              <a:gd name="connsiteX2" fmla="*/ 133564 w 133564"/>
              <a:gd name="connsiteY2" fmla="*/ 590764 h 590764"/>
              <a:gd name="connsiteX3" fmla="*/ 10274 w 133564"/>
              <a:gd name="connsiteY3" fmla="*/ 590764 h 590764"/>
            </a:gdLst>
            <a:ahLst/>
            <a:cxnLst>
              <a:cxn ang="0">
                <a:pos x="connsiteX0" y="connsiteY0"/>
              </a:cxn>
              <a:cxn ang="0">
                <a:pos x="connsiteX1" y="connsiteY1"/>
              </a:cxn>
              <a:cxn ang="0">
                <a:pos x="connsiteX2" y="connsiteY2"/>
              </a:cxn>
              <a:cxn ang="0">
                <a:pos x="connsiteX3" y="connsiteY3"/>
              </a:cxn>
            </a:cxnLst>
            <a:rect l="l" t="t" r="r" b="b"/>
            <a:pathLst>
              <a:path w="133564" h="590764">
                <a:moveTo>
                  <a:pt x="0" y="0"/>
                </a:moveTo>
                <a:lnTo>
                  <a:pt x="133564" y="0"/>
                </a:lnTo>
                <a:lnTo>
                  <a:pt x="133564" y="590764"/>
                </a:lnTo>
                <a:lnTo>
                  <a:pt x="10274" y="590764"/>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lvl="0"/>
            <a:endParaRPr lang="en-US">
              <a:solidFill>
                <a:schemeClr val="tx1"/>
              </a:solidFill>
            </a:endParaRPr>
          </a:p>
        </p:txBody>
      </p:sp>
      <p:sp>
        <p:nvSpPr>
          <p:cNvPr id="18" name="Colour Pillar">
            <a:extLst>
              <a:ext uri="{FF2B5EF4-FFF2-40B4-BE49-F238E27FC236}">
                <a16:creationId xmlns:a16="http://schemas.microsoft.com/office/drawing/2014/main" id="{5C530E51-255E-5F41-B4C5-62011B43DD1E}"/>
              </a:ext>
            </a:extLst>
          </p:cNvPr>
          <p:cNvSpPr/>
          <p:nvPr userDrawn="1"/>
        </p:nvSpPr>
        <p:spPr>
          <a:xfrm>
            <a:off x="11347200" y="1090800"/>
            <a:ext cx="374400" cy="4719600"/>
          </a:xfrm>
          <a:prstGeom prst="rect">
            <a:avLst/>
          </a:prstGeom>
          <a:solidFill>
            <a:schemeClr val="accent3"/>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7159990"/>
      </p:ext>
    </p:extLst>
  </p:cSld>
  <p:clrMapOvr>
    <a:masterClrMapping/>
  </p:clrMapOvr>
  <p:extLst>
    <p:ext uri="{DCECCB84-F9BA-43D5-87BE-67443E8EF086}">
      <p15:sldGuideLst xmlns:p15="http://schemas.microsoft.com/office/powerpoint/2012/main">
        <p15:guide id="3" pos="778">
          <p15:clr>
            <a:srgbClr val="FBAE40"/>
          </p15:clr>
        </p15:guide>
        <p15:guide id="4" orient="horz" pos="3884">
          <p15:clr>
            <a:srgbClr val="FBAE40"/>
          </p15:clr>
        </p15:guide>
        <p15:guide id="5" pos="7378">
          <p15:clr>
            <a:srgbClr val="FBAE40"/>
          </p15:clr>
        </p15:guide>
        <p15:guide id="6" orient="horz" pos="45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tyle 2_Thin">
    <p:spTree>
      <p:nvGrpSpPr>
        <p:cNvPr id="1" name=""/>
        <p:cNvGrpSpPr/>
        <p:nvPr/>
      </p:nvGrpSpPr>
      <p:grpSpPr>
        <a:xfrm>
          <a:off x="0" y="0"/>
          <a:ext cx="0" cy="0"/>
          <a:chOff x="0" y="0"/>
          <a:chExt cx="0" cy="0"/>
        </a:xfrm>
      </p:grpSpPr>
      <p:sp>
        <p:nvSpPr>
          <p:cNvPr id="33" name="Picture Placeholder 32">
            <a:extLst>
              <a:ext uri="{FF2B5EF4-FFF2-40B4-BE49-F238E27FC236}">
                <a16:creationId xmlns:a16="http://schemas.microsoft.com/office/drawing/2014/main" id="{FACCA2D9-CDD7-A74F-9151-CF6D728F3E9E}"/>
              </a:ext>
            </a:extLst>
          </p:cNvPr>
          <p:cNvSpPr>
            <a:spLocks noGrp="1"/>
          </p:cNvSpPr>
          <p:nvPr>
            <p:ph type="pic" sz="quarter" idx="11" hasCustomPrompt="1"/>
          </p:nvPr>
        </p:nvSpPr>
        <p:spPr>
          <a:xfrm>
            <a:off x="0" y="0"/>
            <a:ext cx="12192000" cy="6858000"/>
          </a:xfrm>
          <a:custGeom>
            <a:avLst/>
            <a:gdLst>
              <a:gd name="connsiteX0" fmla="*/ 664511 w 12192000"/>
              <a:gd name="connsiteY0" fmla="*/ 887497 h 6858000"/>
              <a:gd name="connsiteX1" fmla="*/ 11527491 w 12192000"/>
              <a:gd name="connsiteY1" fmla="*/ 887497 h 6858000"/>
              <a:gd name="connsiteX2" fmla="*/ 11527491 w 12192000"/>
              <a:gd name="connsiteY2" fmla="*/ 5967543 h 6858000"/>
              <a:gd name="connsiteX3" fmla="*/ 664511 w 12192000"/>
              <a:gd name="connsiteY3" fmla="*/ 5967543 h 6858000"/>
              <a:gd name="connsiteX4" fmla="*/ 484509 w 12192000"/>
              <a:gd name="connsiteY4" fmla="*/ 707497 h 6858000"/>
              <a:gd name="connsiteX5" fmla="*/ 484509 w 12192000"/>
              <a:gd name="connsiteY5" fmla="*/ 887497 h 6858000"/>
              <a:gd name="connsiteX6" fmla="*/ 484510 w 12192000"/>
              <a:gd name="connsiteY6" fmla="*/ 887497 h 6858000"/>
              <a:gd name="connsiteX7" fmla="*/ 484510 w 12192000"/>
              <a:gd name="connsiteY7" fmla="*/ 5967543 h 6858000"/>
              <a:gd name="connsiteX8" fmla="*/ 484509 w 12192000"/>
              <a:gd name="connsiteY8" fmla="*/ 5967543 h 6858000"/>
              <a:gd name="connsiteX9" fmla="*/ 484509 w 12192000"/>
              <a:gd name="connsiteY9" fmla="*/ 6147543 h 6858000"/>
              <a:gd name="connsiteX10" fmla="*/ 484510 w 12192000"/>
              <a:gd name="connsiteY10" fmla="*/ 6147543 h 6858000"/>
              <a:gd name="connsiteX11" fmla="*/ 484510 w 12192000"/>
              <a:gd name="connsiteY11" fmla="*/ 6150504 h 6858000"/>
              <a:gd name="connsiteX12" fmla="*/ 664511 w 12192000"/>
              <a:gd name="connsiteY12" fmla="*/ 6150504 h 6858000"/>
              <a:gd name="connsiteX13" fmla="*/ 664511 w 12192000"/>
              <a:gd name="connsiteY13" fmla="*/ 6147543 h 6858000"/>
              <a:gd name="connsiteX14" fmla="*/ 11527491 w 12192000"/>
              <a:gd name="connsiteY14" fmla="*/ 6147543 h 6858000"/>
              <a:gd name="connsiteX15" fmla="*/ 11527491 w 12192000"/>
              <a:gd name="connsiteY15" fmla="*/ 6150504 h 6858000"/>
              <a:gd name="connsiteX16" fmla="*/ 11707491 w 12192000"/>
              <a:gd name="connsiteY16" fmla="*/ 6150504 h 6858000"/>
              <a:gd name="connsiteX17" fmla="*/ 11707491 w 12192000"/>
              <a:gd name="connsiteY17" fmla="*/ 6147543 h 6858000"/>
              <a:gd name="connsiteX18" fmla="*/ 11707491 w 12192000"/>
              <a:gd name="connsiteY18" fmla="*/ 5967543 h 6858000"/>
              <a:gd name="connsiteX19" fmla="*/ 11707491 w 12192000"/>
              <a:gd name="connsiteY19" fmla="*/ 887497 h 6858000"/>
              <a:gd name="connsiteX20" fmla="*/ 11707491 w 12192000"/>
              <a:gd name="connsiteY20" fmla="*/ 734964 h 6858000"/>
              <a:gd name="connsiteX21" fmla="*/ 11707491 w 12192000"/>
              <a:gd name="connsiteY21" fmla="*/ 707497 h 6858000"/>
              <a:gd name="connsiteX22" fmla="*/ 0 w 12192000"/>
              <a:gd name="connsiteY22" fmla="*/ 0 h 6858000"/>
              <a:gd name="connsiteX23" fmla="*/ 12192000 w 12192000"/>
              <a:gd name="connsiteY23" fmla="*/ 0 h 6858000"/>
              <a:gd name="connsiteX24" fmla="*/ 12192000 w 12192000"/>
              <a:gd name="connsiteY24" fmla="*/ 6858000 h 6858000"/>
              <a:gd name="connsiteX25" fmla="*/ 0 w 12192000"/>
              <a:gd name="connsiteY2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192000" h="6858000">
                <a:moveTo>
                  <a:pt x="664511" y="887497"/>
                </a:moveTo>
                <a:lnTo>
                  <a:pt x="11527491" y="887497"/>
                </a:lnTo>
                <a:lnTo>
                  <a:pt x="11527491" y="5967543"/>
                </a:lnTo>
                <a:lnTo>
                  <a:pt x="664511" y="5967543"/>
                </a:lnTo>
                <a:close/>
                <a:moveTo>
                  <a:pt x="484509" y="707497"/>
                </a:moveTo>
                <a:lnTo>
                  <a:pt x="484509" y="887497"/>
                </a:lnTo>
                <a:lnTo>
                  <a:pt x="484510" y="887497"/>
                </a:lnTo>
                <a:lnTo>
                  <a:pt x="484510" y="5967543"/>
                </a:lnTo>
                <a:lnTo>
                  <a:pt x="484509" y="5967543"/>
                </a:lnTo>
                <a:lnTo>
                  <a:pt x="484509" y="6147543"/>
                </a:lnTo>
                <a:lnTo>
                  <a:pt x="484510" y="6147543"/>
                </a:lnTo>
                <a:lnTo>
                  <a:pt x="484510" y="6150504"/>
                </a:lnTo>
                <a:lnTo>
                  <a:pt x="664511" y="6150504"/>
                </a:lnTo>
                <a:lnTo>
                  <a:pt x="664511" y="6147543"/>
                </a:lnTo>
                <a:lnTo>
                  <a:pt x="11527491" y="6147543"/>
                </a:lnTo>
                <a:lnTo>
                  <a:pt x="11527491" y="6150504"/>
                </a:lnTo>
                <a:lnTo>
                  <a:pt x="11707491" y="6150504"/>
                </a:lnTo>
                <a:lnTo>
                  <a:pt x="11707491" y="6147543"/>
                </a:lnTo>
                <a:lnTo>
                  <a:pt x="11707491" y="5967543"/>
                </a:lnTo>
                <a:lnTo>
                  <a:pt x="11707491" y="887497"/>
                </a:lnTo>
                <a:lnTo>
                  <a:pt x="11707491" y="734964"/>
                </a:lnTo>
                <a:lnTo>
                  <a:pt x="11707491" y="707497"/>
                </a:lnTo>
                <a:close/>
                <a:moveTo>
                  <a:pt x="0" y="0"/>
                </a:moveTo>
                <a:lnTo>
                  <a:pt x="12192000" y="0"/>
                </a:lnTo>
                <a:lnTo>
                  <a:pt x="12192000" y="6858000"/>
                </a:lnTo>
                <a:lnTo>
                  <a:pt x="0" y="6858000"/>
                </a:lnTo>
                <a:close/>
              </a:path>
            </a:pathLst>
          </a:custGeom>
          <a:solidFill>
            <a:schemeClr val="bg1"/>
          </a:solidFill>
        </p:spPr>
        <p:txBody>
          <a:bodyPr wrap="square" rIns="1188000" anchor="ctr" anchorCtr="0">
            <a:noAutofit/>
          </a:bodyPr>
          <a:lstStyle>
            <a:lvl1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lvl1p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Drop photo here to add</a:t>
            </a:r>
            <a:br>
              <a:rPr lang="en-US"/>
            </a:br>
            <a:r>
              <a:rPr lang="en-US"/>
              <a:t>background photo.</a:t>
            </a:r>
          </a:p>
        </p:txBody>
      </p:sp>
      <p:sp>
        <p:nvSpPr>
          <p:cNvPr id="32" name="Text Placeholder 31">
            <a:extLst>
              <a:ext uri="{FF2B5EF4-FFF2-40B4-BE49-F238E27FC236}">
                <a16:creationId xmlns:a16="http://schemas.microsoft.com/office/drawing/2014/main" id="{39316D4C-C12B-3449-B9EE-F7CCDFBAA4FA}"/>
              </a:ext>
            </a:extLst>
          </p:cNvPr>
          <p:cNvSpPr>
            <a:spLocks noGrp="1"/>
          </p:cNvSpPr>
          <p:nvPr>
            <p:ph type="body" sz="quarter" idx="12"/>
          </p:nvPr>
        </p:nvSpPr>
        <p:spPr>
          <a:xfrm>
            <a:off x="0" y="0"/>
            <a:ext cx="12192000" cy="6858000"/>
          </a:xfrm>
          <a:custGeom>
            <a:avLst/>
            <a:gdLst>
              <a:gd name="connsiteX0" fmla="*/ 664511 w 12192000"/>
              <a:gd name="connsiteY0" fmla="*/ 887497 h 6858000"/>
              <a:gd name="connsiteX1" fmla="*/ 11527491 w 12192000"/>
              <a:gd name="connsiteY1" fmla="*/ 887497 h 6858000"/>
              <a:gd name="connsiteX2" fmla="*/ 11527491 w 12192000"/>
              <a:gd name="connsiteY2" fmla="*/ 5967543 h 6858000"/>
              <a:gd name="connsiteX3" fmla="*/ 664511 w 12192000"/>
              <a:gd name="connsiteY3" fmla="*/ 5967543 h 6858000"/>
              <a:gd name="connsiteX4" fmla="*/ 484509 w 12192000"/>
              <a:gd name="connsiteY4" fmla="*/ 707497 h 6858000"/>
              <a:gd name="connsiteX5" fmla="*/ 484509 w 12192000"/>
              <a:gd name="connsiteY5" fmla="*/ 887497 h 6858000"/>
              <a:gd name="connsiteX6" fmla="*/ 484510 w 12192000"/>
              <a:gd name="connsiteY6" fmla="*/ 887497 h 6858000"/>
              <a:gd name="connsiteX7" fmla="*/ 484510 w 12192000"/>
              <a:gd name="connsiteY7" fmla="*/ 5967543 h 6858000"/>
              <a:gd name="connsiteX8" fmla="*/ 484509 w 12192000"/>
              <a:gd name="connsiteY8" fmla="*/ 5967543 h 6858000"/>
              <a:gd name="connsiteX9" fmla="*/ 484509 w 12192000"/>
              <a:gd name="connsiteY9" fmla="*/ 6147543 h 6858000"/>
              <a:gd name="connsiteX10" fmla="*/ 484510 w 12192000"/>
              <a:gd name="connsiteY10" fmla="*/ 6147543 h 6858000"/>
              <a:gd name="connsiteX11" fmla="*/ 484510 w 12192000"/>
              <a:gd name="connsiteY11" fmla="*/ 6150504 h 6858000"/>
              <a:gd name="connsiteX12" fmla="*/ 664511 w 12192000"/>
              <a:gd name="connsiteY12" fmla="*/ 6150504 h 6858000"/>
              <a:gd name="connsiteX13" fmla="*/ 664511 w 12192000"/>
              <a:gd name="connsiteY13" fmla="*/ 6147543 h 6858000"/>
              <a:gd name="connsiteX14" fmla="*/ 11527491 w 12192000"/>
              <a:gd name="connsiteY14" fmla="*/ 6147543 h 6858000"/>
              <a:gd name="connsiteX15" fmla="*/ 11527491 w 12192000"/>
              <a:gd name="connsiteY15" fmla="*/ 6150504 h 6858000"/>
              <a:gd name="connsiteX16" fmla="*/ 11707491 w 12192000"/>
              <a:gd name="connsiteY16" fmla="*/ 6150504 h 6858000"/>
              <a:gd name="connsiteX17" fmla="*/ 11707491 w 12192000"/>
              <a:gd name="connsiteY17" fmla="*/ 6147543 h 6858000"/>
              <a:gd name="connsiteX18" fmla="*/ 11707491 w 12192000"/>
              <a:gd name="connsiteY18" fmla="*/ 5967543 h 6858000"/>
              <a:gd name="connsiteX19" fmla="*/ 11707491 w 12192000"/>
              <a:gd name="connsiteY19" fmla="*/ 887497 h 6858000"/>
              <a:gd name="connsiteX20" fmla="*/ 11707491 w 12192000"/>
              <a:gd name="connsiteY20" fmla="*/ 734964 h 6858000"/>
              <a:gd name="connsiteX21" fmla="*/ 11707491 w 12192000"/>
              <a:gd name="connsiteY21" fmla="*/ 707497 h 6858000"/>
              <a:gd name="connsiteX22" fmla="*/ 0 w 12192000"/>
              <a:gd name="connsiteY22" fmla="*/ 0 h 6858000"/>
              <a:gd name="connsiteX23" fmla="*/ 12192000 w 12192000"/>
              <a:gd name="connsiteY23" fmla="*/ 0 h 6858000"/>
              <a:gd name="connsiteX24" fmla="*/ 12192000 w 12192000"/>
              <a:gd name="connsiteY24" fmla="*/ 6858000 h 6858000"/>
              <a:gd name="connsiteX25" fmla="*/ 0 w 12192000"/>
              <a:gd name="connsiteY2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192000" h="6858000">
                <a:moveTo>
                  <a:pt x="664511" y="887497"/>
                </a:moveTo>
                <a:lnTo>
                  <a:pt x="11527491" y="887497"/>
                </a:lnTo>
                <a:lnTo>
                  <a:pt x="11527491" y="5967543"/>
                </a:lnTo>
                <a:lnTo>
                  <a:pt x="664511" y="5967543"/>
                </a:lnTo>
                <a:close/>
                <a:moveTo>
                  <a:pt x="484509" y="707497"/>
                </a:moveTo>
                <a:lnTo>
                  <a:pt x="484509" y="887497"/>
                </a:lnTo>
                <a:lnTo>
                  <a:pt x="484510" y="887497"/>
                </a:lnTo>
                <a:lnTo>
                  <a:pt x="484510" y="5967543"/>
                </a:lnTo>
                <a:lnTo>
                  <a:pt x="484509" y="5967543"/>
                </a:lnTo>
                <a:lnTo>
                  <a:pt x="484509" y="6147543"/>
                </a:lnTo>
                <a:lnTo>
                  <a:pt x="484510" y="6147543"/>
                </a:lnTo>
                <a:lnTo>
                  <a:pt x="484510" y="6150504"/>
                </a:lnTo>
                <a:lnTo>
                  <a:pt x="664511" y="6150504"/>
                </a:lnTo>
                <a:lnTo>
                  <a:pt x="664511" y="6147543"/>
                </a:lnTo>
                <a:lnTo>
                  <a:pt x="11527491" y="6147543"/>
                </a:lnTo>
                <a:lnTo>
                  <a:pt x="11527491" y="6150504"/>
                </a:lnTo>
                <a:lnTo>
                  <a:pt x="11707491" y="6150504"/>
                </a:lnTo>
                <a:lnTo>
                  <a:pt x="11707491" y="6147543"/>
                </a:lnTo>
                <a:lnTo>
                  <a:pt x="11707491" y="5967543"/>
                </a:lnTo>
                <a:lnTo>
                  <a:pt x="11707491" y="887497"/>
                </a:lnTo>
                <a:lnTo>
                  <a:pt x="11707491" y="734964"/>
                </a:lnTo>
                <a:lnTo>
                  <a:pt x="11707491" y="707497"/>
                </a:lnTo>
                <a:close/>
                <a:moveTo>
                  <a:pt x="0" y="0"/>
                </a:moveTo>
                <a:lnTo>
                  <a:pt x="12192000" y="0"/>
                </a:lnTo>
                <a:lnTo>
                  <a:pt x="12192000" y="6858000"/>
                </a:lnTo>
                <a:lnTo>
                  <a:pt x="0" y="6858000"/>
                </a:lnTo>
                <a:close/>
              </a:path>
            </a:pathLst>
          </a:custGeom>
          <a:gradFill flip="none" rotWithShape="1">
            <a:gsLst>
              <a:gs pos="41000">
                <a:srgbClr val="000000">
                  <a:alpha val="45000"/>
                </a:srgbClr>
              </a:gs>
              <a:gs pos="12000">
                <a:schemeClr val="tx1">
                  <a:alpha val="55000"/>
                </a:schemeClr>
              </a:gs>
              <a:gs pos="82000">
                <a:schemeClr val="tx1">
                  <a:alpha val="0"/>
                </a:schemeClr>
              </a:gs>
            </a:gsLst>
            <a:lin ang="0" scaled="1"/>
            <a:tileRect/>
          </a:gradFill>
        </p:spPr>
        <p:txBody>
          <a:bodyPr wrap="square">
            <a:noAutofit/>
          </a:bodyPr>
          <a:lstStyle>
            <a:lvl1pPr>
              <a:defRPr>
                <a:solidFill>
                  <a:schemeClr val="tx1">
                    <a:alpha val="0"/>
                  </a:schemeClr>
                </a:solidFill>
              </a:defRPr>
            </a:lvl1pPr>
          </a:lstStyle>
          <a:p>
            <a:pPr lvl="0"/>
            <a:r>
              <a:rPr lang="en-US"/>
              <a:t>Click to edit Master text styles</a:t>
            </a:r>
          </a:p>
        </p:txBody>
      </p:sp>
      <p:sp>
        <p:nvSpPr>
          <p:cNvPr id="11" name="Text Placeholder 12">
            <a:extLst>
              <a:ext uri="{FF2B5EF4-FFF2-40B4-BE49-F238E27FC236}">
                <a16:creationId xmlns:a16="http://schemas.microsoft.com/office/drawing/2014/main" id="{182C19CA-5429-ED46-80CD-8B93DBDD0825}"/>
              </a:ext>
            </a:extLst>
          </p:cNvPr>
          <p:cNvSpPr>
            <a:spLocks noGrp="1"/>
          </p:cNvSpPr>
          <p:nvPr userDrawn="1">
            <p:ph type="body" sz="quarter" idx="10" hasCustomPrompt="1"/>
          </p:nvPr>
        </p:nvSpPr>
        <p:spPr>
          <a:xfrm>
            <a:off x="1228954" y="1453020"/>
            <a:ext cx="6044301" cy="3951962"/>
          </a:xfrm>
          <a:noFill/>
          <a:ln>
            <a:noFill/>
          </a:ln>
        </p:spPr>
        <p:txBody>
          <a:bodyPr wrap="square" lIns="0" tIns="360000" rIns="180000" bIns="0" anchor="ctr">
            <a:noAutofit/>
          </a:bodyPr>
          <a:lstStyle>
            <a:lvl1pPr algn="l">
              <a:lnSpc>
                <a:spcPct val="90000"/>
              </a:lnSpc>
              <a:spcBef>
                <a:spcPts val="0"/>
              </a:spcBef>
              <a:defRPr sz="4800" b="1" i="0" baseline="0">
                <a:solidFill>
                  <a:schemeClr val="bg1"/>
                </a:solidFill>
                <a:latin typeface="IBM Plex Sans SemiBold" panose="020B0503050203000203" pitchFamily="34" charset="0"/>
              </a:defRPr>
            </a:lvl1pPr>
            <a:lvl2pPr>
              <a:defRPr sz="2800" b="1" i="0">
                <a:solidFill>
                  <a:schemeClr val="bg1"/>
                </a:solidFill>
                <a:latin typeface="IBM Plex Sans SemiBold" panose="020B0503050203000203" pitchFamily="34" charset="0"/>
              </a:defRPr>
            </a:lvl2pPr>
            <a:lvl3pPr>
              <a:defRPr sz="2400" b="1" i="0">
                <a:solidFill>
                  <a:schemeClr val="bg1"/>
                </a:solidFill>
                <a:latin typeface="IBM Plex Sans SemiBold" panose="020B0503050203000203" pitchFamily="34" charset="0"/>
              </a:defRPr>
            </a:lvl3pPr>
            <a:lvl4pPr>
              <a:defRPr sz="2000" b="1" i="0">
                <a:solidFill>
                  <a:schemeClr val="bg1"/>
                </a:solidFill>
                <a:latin typeface="IBM Plex Sans SemiBold" panose="020B0503050203000203" pitchFamily="34" charset="0"/>
              </a:defRPr>
            </a:lvl4pPr>
            <a:lvl5pPr>
              <a:defRPr sz="2000" b="1" i="0">
                <a:solidFill>
                  <a:schemeClr val="bg1"/>
                </a:solidFill>
                <a:latin typeface="IBM Plex Sans SemiBold" panose="020B0503050203000203" pitchFamily="34" charset="0"/>
              </a:defRPr>
            </a:lvl5pPr>
          </a:lstStyle>
          <a:p>
            <a:pPr lvl="0"/>
            <a:r>
              <a:rPr lang="en-US"/>
              <a:t>Click to add text</a:t>
            </a:r>
            <a:br>
              <a:rPr lang="en-US"/>
            </a:br>
            <a:r>
              <a:rPr lang="en-US"/>
              <a:t>to your divider slide</a:t>
            </a:r>
          </a:p>
        </p:txBody>
      </p:sp>
      <p:sp>
        <p:nvSpPr>
          <p:cNvPr id="31" name="Freeform 30">
            <a:extLst>
              <a:ext uri="{FF2B5EF4-FFF2-40B4-BE49-F238E27FC236}">
                <a16:creationId xmlns:a16="http://schemas.microsoft.com/office/drawing/2014/main" id="{2C857AFE-1172-BA41-AF85-C4A51E95B2CA}"/>
              </a:ext>
            </a:extLst>
          </p:cNvPr>
          <p:cNvSpPr>
            <a:spLocks/>
          </p:cNvSpPr>
          <p:nvPr userDrawn="1"/>
        </p:nvSpPr>
        <p:spPr>
          <a:xfrm>
            <a:off x="484509" y="707497"/>
            <a:ext cx="11222982" cy="5443007"/>
          </a:xfrm>
          <a:custGeom>
            <a:avLst/>
            <a:gdLst>
              <a:gd name="connsiteX0" fmla="*/ 180002 w 11222982"/>
              <a:gd name="connsiteY0" fmla="*/ 180000 h 5443007"/>
              <a:gd name="connsiteX1" fmla="*/ 180002 w 11222982"/>
              <a:gd name="connsiteY1" fmla="*/ 5260046 h 5443007"/>
              <a:gd name="connsiteX2" fmla="*/ 11042982 w 11222982"/>
              <a:gd name="connsiteY2" fmla="*/ 5260046 h 5443007"/>
              <a:gd name="connsiteX3" fmla="*/ 11042982 w 11222982"/>
              <a:gd name="connsiteY3" fmla="*/ 180000 h 5443007"/>
              <a:gd name="connsiteX4" fmla="*/ 0 w 11222982"/>
              <a:gd name="connsiteY4" fmla="*/ 0 h 5443007"/>
              <a:gd name="connsiteX5" fmla="*/ 11222982 w 11222982"/>
              <a:gd name="connsiteY5" fmla="*/ 0 h 5443007"/>
              <a:gd name="connsiteX6" fmla="*/ 11222982 w 11222982"/>
              <a:gd name="connsiteY6" fmla="*/ 27467 h 5443007"/>
              <a:gd name="connsiteX7" fmla="*/ 11222982 w 11222982"/>
              <a:gd name="connsiteY7" fmla="*/ 180000 h 5443007"/>
              <a:gd name="connsiteX8" fmla="*/ 11222982 w 11222982"/>
              <a:gd name="connsiteY8" fmla="*/ 5260046 h 5443007"/>
              <a:gd name="connsiteX9" fmla="*/ 11222982 w 11222982"/>
              <a:gd name="connsiteY9" fmla="*/ 5440046 h 5443007"/>
              <a:gd name="connsiteX10" fmla="*/ 11222982 w 11222982"/>
              <a:gd name="connsiteY10" fmla="*/ 5443007 h 5443007"/>
              <a:gd name="connsiteX11" fmla="*/ 11042982 w 11222982"/>
              <a:gd name="connsiteY11" fmla="*/ 5443007 h 5443007"/>
              <a:gd name="connsiteX12" fmla="*/ 11042982 w 11222982"/>
              <a:gd name="connsiteY12" fmla="*/ 5440046 h 5443007"/>
              <a:gd name="connsiteX13" fmla="*/ 180002 w 11222982"/>
              <a:gd name="connsiteY13" fmla="*/ 5440046 h 5443007"/>
              <a:gd name="connsiteX14" fmla="*/ 180002 w 11222982"/>
              <a:gd name="connsiteY14" fmla="*/ 5443007 h 5443007"/>
              <a:gd name="connsiteX15" fmla="*/ 1 w 11222982"/>
              <a:gd name="connsiteY15" fmla="*/ 5443007 h 5443007"/>
              <a:gd name="connsiteX16" fmla="*/ 1 w 11222982"/>
              <a:gd name="connsiteY16" fmla="*/ 5440046 h 5443007"/>
              <a:gd name="connsiteX17" fmla="*/ 0 w 11222982"/>
              <a:gd name="connsiteY17" fmla="*/ 5440046 h 5443007"/>
              <a:gd name="connsiteX18" fmla="*/ 0 w 11222982"/>
              <a:gd name="connsiteY18" fmla="*/ 5260046 h 5443007"/>
              <a:gd name="connsiteX19" fmla="*/ 1 w 11222982"/>
              <a:gd name="connsiteY19" fmla="*/ 5260046 h 5443007"/>
              <a:gd name="connsiteX20" fmla="*/ 1 w 11222982"/>
              <a:gd name="connsiteY20" fmla="*/ 180000 h 5443007"/>
              <a:gd name="connsiteX21" fmla="*/ 0 w 11222982"/>
              <a:gd name="connsiteY21" fmla="*/ 180000 h 5443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222982" h="5443007">
                <a:moveTo>
                  <a:pt x="180002" y="180000"/>
                </a:moveTo>
                <a:lnTo>
                  <a:pt x="180002" y="5260046"/>
                </a:lnTo>
                <a:lnTo>
                  <a:pt x="11042982" y="5260046"/>
                </a:lnTo>
                <a:lnTo>
                  <a:pt x="11042982" y="180000"/>
                </a:lnTo>
                <a:close/>
                <a:moveTo>
                  <a:pt x="0" y="0"/>
                </a:moveTo>
                <a:lnTo>
                  <a:pt x="11222982" y="0"/>
                </a:lnTo>
                <a:lnTo>
                  <a:pt x="11222982" y="27467"/>
                </a:lnTo>
                <a:lnTo>
                  <a:pt x="11222982" y="180000"/>
                </a:lnTo>
                <a:lnTo>
                  <a:pt x="11222982" y="5260046"/>
                </a:lnTo>
                <a:lnTo>
                  <a:pt x="11222982" y="5440046"/>
                </a:lnTo>
                <a:lnTo>
                  <a:pt x="11222982" y="5443007"/>
                </a:lnTo>
                <a:lnTo>
                  <a:pt x="11042982" y="5443007"/>
                </a:lnTo>
                <a:lnTo>
                  <a:pt x="11042982" y="5440046"/>
                </a:lnTo>
                <a:lnTo>
                  <a:pt x="180002" y="5440046"/>
                </a:lnTo>
                <a:lnTo>
                  <a:pt x="180002" y="5443007"/>
                </a:lnTo>
                <a:lnTo>
                  <a:pt x="1" y="5443007"/>
                </a:lnTo>
                <a:lnTo>
                  <a:pt x="1" y="5440046"/>
                </a:lnTo>
                <a:lnTo>
                  <a:pt x="0" y="5440046"/>
                </a:lnTo>
                <a:lnTo>
                  <a:pt x="0" y="5260046"/>
                </a:lnTo>
                <a:lnTo>
                  <a:pt x="1" y="5260046"/>
                </a:lnTo>
                <a:lnTo>
                  <a:pt x="1" y="180000"/>
                </a:lnTo>
                <a:lnTo>
                  <a:pt x="0" y="180000"/>
                </a:lnTo>
                <a:close/>
              </a:path>
            </a:pathLst>
          </a:cu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3" name="Group 22">
            <a:extLst>
              <a:ext uri="{FF2B5EF4-FFF2-40B4-BE49-F238E27FC236}">
                <a16:creationId xmlns:a16="http://schemas.microsoft.com/office/drawing/2014/main" id="{A7576C4F-62D2-A649-89CC-B5F477AF2131}"/>
              </a:ext>
            </a:extLst>
          </p:cNvPr>
          <p:cNvGrpSpPr/>
          <p:nvPr userDrawn="1"/>
        </p:nvGrpSpPr>
        <p:grpSpPr>
          <a:xfrm>
            <a:off x="12087188" y="-254000"/>
            <a:ext cx="2167267" cy="4655178"/>
            <a:chOff x="12087188" y="-254000"/>
            <a:chExt cx="2167267" cy="4655178"/>
          </a:xfrm>
        </p:grpSpPr>
        <p:sp>
          <p:nvSpPr>
            <p:cNvPr id="24" name="Rectangle 23">
              <a:extLst>
                <a:ext uri="{FF2B5EF4-FFF2-40B4-BE49-F238E27FC236}">
                  <a16:creationId xmlns:a16="http://schemas.microsoft.com/office/drawing/2014/main" id="{C132313F-BB60-6541-AA5A-1433E1436693}"/>
                </a:ext>
              </a:extLst>
            </p:cNvPr>
            <p:cNvSpPr/>
            <p:nvPr userDrawn="1"/>
          </p:nvSpPr>
          <p:spPr>
            <a:xfrm>
              <a:off x="12254204" y="199076"/>
              <a:ext cx="2000251" cy="42021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5" name="Rectangle 24">
              <a:extLst>
                <a:ext uri="{FF2B5EF4-FFF2-40B4-BE49-F238E27FC236}">
                  <a16:creationId xmlns:a16="http://schemas.microsoft.com/office/drawing/2014/main" id="{4D69ECF7-1513-C847-A7B4-EAF4D568CACF}"/>
                </a:ext>
              </a:extLst>
            </p:cNvPr>
            <p:cNvSpPr/>
            <p:nvPr userDrawn="1"/>
          </p:nvSpPr>
          <p:spPr>
            <a:xfrm>
              <a:off x="12254204" y="-254000"/>
              <a:ext cx="2000251" cy="4906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6" name="Right Triangle 25">
              <a:extLst>
                <a:ext uri="{FF2B5EF4-FFF2-40B4-BE49-F238E27FC236}">
                  <a16:creationId xmlns:a16="http://schemas.microsoft.com/office/drawing/2014/main" id="{81CDDA92-D6E0-8644-9E0A-C6E22C3E3646}"/>
                </a:ext>
              </a:extLst>
            </p:cNvPr>
            <p:cNvSpPr/>
            <p:nvPr userDrawn="1"/>
          </p:nvSpPr>
          <p:spPr>
            <a:xfrm flipH="1">
              <a:off x="12087188" y="-254000"/>
              <a:ext cx="174111" cy="216371"/>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7" name="TextBox 26">
              <a:extLst>
                <a:ext uri="{FF2B5EF4-FFF2-40B4-BE49-F238E27FC236}">
                  <a16:creationId xmlns:a16="http://schemas.microsoft.com/office/drawing/2014/main" id="{ACDA2F76-FD30-B54E-A079-2A32C9E74F7D}"/>
                </a:ext>
              </a:extLst>
            </p:cNvPr>
            <p:cNvSpPr txBox="1"/>
            <p:nvPr userDrawn="1"/>
          </p:nvSpPr>
          <p:spPr>
            <a:xfrm>
              <a:off x="12483865" y="-163571"/>
              <a:ext cx="1211790" cy="307777"/>
            </a:xfrm>
            <a:prstGeom prst="rect">
              <a:avLst/>
            </a:prstGeom>
            <a:noFill/>
          </p:spPr>
          <p:txBody>
            <a:bodyPr wrap="square" rtlCol="0">
              <a:spAutoFit/>
            </a:bodyPr>
            <a:lstStyle/>
            <a:p>
              <a:r>
                <a:rPr lang="en-US" sz="1400" b="0" i="0">
                  <a:solidFill>
                    <a:schemeClr val="bg1"/>
                  </a:solidFill>
                  <a:latin typeface="IBM Plex Sans Medium" panose="020B0503050203000203" pitchFamily="34" charset="0"/>
                  <a:ea typeface="Roboto" charset="0"/>
                  <a:cs typeface="Roboto" charset="0"/>
                </a:rPr>
                <a:t>SLIDE</a:t>
              </a:r>
              <a:r>
                <a:rPr lang="en-US" sz="1400" b="0" i="0" baseline="0">
                  <a:solidFill>
                    <a:schemeClr val="bg1"/>
                  </a:solidFill>
                  <a:latin typeface="IBM Plex Sans Medium" panose="020B0503050203000203" pitchFamily="34" charset="0"/>
                  <a:ea typeface="Roboto" charset="0"/>
                  <a:cs typeface="Roboto" charset="0"/>
                </a:rPr>
                <a:t> TIPS</a:t>
              </a:r>
              <a:endParaRPr lang="en-US" sz="1400" b="0" i="0">
                <a:solidFill>
                  <a:schemeClr val="bg1"/>
                </a:solidFill>
                <a:latin typeface="IBM Plex Sans Medium" panose="020B0503050203000203" pitchFamily="34" charset="0"/>
                <a:ea typeface="Roboto" charset="0"/>
                <a:cs typeface="Roboto" charset="0"/>
              </a:endParaRPr>
            </a:p>
          </p:txBody>
        </p:sp>
        <p:sp>
          <p:nvSpPr>
            <p:cNvPr id="28" name="TextBox 27">
              <a:extLst>
                <a:ext uri="{FF2B5EF4-FFF2-40B4-BE49-F238E27FC236}">
                  <a16:creationId xmlns:a16="http://schemas.microsoft.com/office/drawing/2014/main" id="{07AD415A-E36D-0547-98ED-6475692A59BB}"/>
                </a:ext>
              </a:extLst>
            </p:cNvPr>
            <p:cNvSpPr txBox="1"/>
            <p:nvPr userDrawn="1"/>
          </p:nvSpPr>
          <p:spPr>
            <a:xfrm>
              <a:off x="12335975" y="461901"/>
              <a:ext cx="1797275" cy="3034926"/>
            </a:xfrm>
            <a:prstGeom prst="rect">
              <a:avLst/>
            </a:prstGeom>
            <a:noFill/>
          </p:spPr>
          <p:txBody>
            <a:bodyPr wrap="square" rtlCol="0">
              <a:noAutofit/>
            </a:bodyPr>
            <a:lstStyle/>
            <a:p>
              <a:pPr marL="96838" indent="-96838">
                <a:spcAft>
                  <a:spcPts val="600"/>
                </a:spcAft>
                <a:buClr>
                  <a:schemeClr val="accent1"/>
                </a:buClr>
                <a:buFont typeface="Wingdings" charset="2"/>
                <a:buChar char="§"/>
              </a:pPr>
              <a:r>
                <a:rPr lang="en-US" sz="900" b="0" i="0">
                  <a:solidFill>
                    <a:schemeClr val="tx1">
                      <a:lumMod val="75000"/>
                      <a:lumOff val="25000"/>
                    </a:schemeClr>
                  </a:solidFill>
                  <a:latin typeface="IBM Plex Sans" panose="020B0503050203000203" pitchFamily="34" charset="77"/>
                  <a:ea typeface="Roboto" charset="0"/>
                  <a:cs typeface="Roboto" charset="0"/>
                </a:rPr>
                <a:t>To add a photo, drag a photo onto the slide or click the icon in the placeholder to browse for your image.</a:t>
              </a:r>
            </a:p>
            <a:p>
              <a:pPr marL="96838" marR="0" lvl="0" indent="-96838" algn="l" defTabSz="914400" rtl="0" eaLnBrk="1" fontAlgn="auto" latinLnBrk="0" hangingPunct="1">
                <a:lnSpc>
                  <a:spcPct val="100000"/>
                </a:lnSpc>
                <a:spcBef>
                  <a:spcPts val="0"/>
                </a:spcBef>
                <a:spcAft>
                  <a:spcPts val="600"/>
                </a:spcAft>
                <a:buClr>
                  <a:schemeClr val="accent1"/>
                </a:buClr>
                <a:buSzTx/>
                <a:buFont typeface="Wingdings" charset="2"/>
                <a:buChar char="§"/>
                <a:tabLst/>
                <a:defRPr/>
              </a:pPr>
              <a:r>
                <a:rPr lang="en-US" sz="900" b="0" i="0">
                  <a:solidFill>
                    <a:schemeClr val="tx1">
                      <a:lumMod val="75000"/>
                      <a:lumOff val="25000"/>
                    </a:schemeClr>
                  </a:solidFill>
                  <a:latin typeface="IBM Plex Sans" panose="020B0503050203000203" pitchFamily="34" charset="77"/>
                  <a:ea typeface="Roboto" charset="0"/>
                  <a:cs typeface="Roboto" charset="0"/>
                </a:rPr>
                <a:t>If the image covers your text, right click the image, and select “Arrange - &gt;</a:t>
              </a:r>
              <a:br>
                <a:rPr lang="en-US" sz="900" b="0" i="0">
                  <a:solidFill>
                    <a:schemeClr val="tx1">
                      <a:lumMod val="75000"/>
                      <a:lumOff val="25000"/>
                    </a:schemeClr>
                  </a:solidFill>
                  <a:latin typeface="IBM Plex Sans" panose="020B0503050203000203" pitchFamily="34" charset="77"/>
                  <a:ea typeface="Roboto" charset="0"/>
                  <a:cs typeface="Roboto" charset="0"/>
                </a:rPr>
              </a:br>
              <a:r>
                <a:rPr lang="en-US" sz="900" b="0" i="0">
                  <a:solidFill>
                    <a:schemeClr val="tx1">
                      <a:lumMod val="75000"/>
                      <a:lumOff val="25000"/>
                    </a:schemeClr>
                  </a:solidFill>
                  <a:latin typeface="IBM Plex Sans" panose="020B0503050203000203" pitchFamily="34" charset="77"/>
                  <a:ea typeface="Roboto" charset="0"/>
                  <a:cs typeface="Roboto" charset="0"/>
                </a:rPr>
                <a:t>Send to back”.</a:t>
              </a:r>
            </a:p>
            <a:p>
              <a:pPr marL="96838" indent="-96838">
                <a:spcAft>
                  <a:spcPts val="600"/>
                </a:spcAft>
                <a:buClr>
                  <a:schemeClr val="accent1"/>
                </a:buClr>
                <a:buFont typeface="Wingdings" charset="2"/>
                <a:buChar char="§"/>
              </a:pPr>
              <a:r>
                <a:rPr lang="en-US" sz="900" b="0" i="0" kern="1200">
                  <a:solidFill>
                    <a:schemeClr val="tx1">
                      <a:lumMod val="75000"/>
                      <a:lumOff val="25000"/>
                    </a:schemeClr>
                  </a:solidFill>
                  <a:latin typeface="IBM Plex Sans" panose="020B0503050203000203" pitchFamily="34" charset="77"/>
                  <a:ea typeface="Roboto" charset="0"/>
                  <a:cs typeface="Arial" charset="0"/>
                </a:rPr>
                <a:t>To change the image, delete the existing image to reset the photo placeholder functionality.</a:t>
              </a:r>
            </a:p>
            <a:p>
              <a:pPr marL="96838" indent="-96838">
                <a:spcAft>
                  <a:spcPts val="600"/>
                </a:spcAft>
                <a:buClr>
                  <a:schemeClr val="accent1"/>
                </a:buClr>
                <a:buFont typeface="Wingdings" charset="2"/>
                <a:buChar char="§"/>
              </a:pPr>
              <a:r>
                <a:rPr lang="en-US" sz="900" b="0" i="0" kern="1200">
                  <a:solidFill>
                    <a:schemeClr val="tx1">
                      <a:lumMod val="75000"/>
                      <a:lumOff val="25000"/>
                    </a:schemeClr>
                  </a:solidFill>
                  <a:latin typeface="IBM Plex Sans" panose="020B0503050203000203" pitchFamily="34" charset="77"/>
                  <a:ea typeface="Roboto" charset="0"/>
                  <a:cs typeface="Arial" charset="0"/>
                </a:rPr>
                <a:t>If the gradient is too dark for your photo, click the gradient (be sure your cursor is not in the text box). The gradient stops will appear in the right-hand panel. Adjust stops to your preference.</a:t>
              </a:r>
            </a:p>
          </p:txBody>
        </p:sp>
        <p:pic>
          <p:nvPicPr>
            <p:cNvPr id="29" name="Picture 28">
              <a:extLst>
                <a:ext uri="{FF2B5EF4-FFF2-40B4-BE49-F238E27FC236}">
                  <a16:creationId xmlns:a16="http://schemas.microsoft.com/office/drawing/2014/main" id="{87560C23-3BAD-904B-AEB4-F0C7053D54ED}"/>
                </a:ext>
              </a:extLst>
            </p:cNvPr>
            <p:cNvPicPr>
              <a:picLocks noChangeAspect="1"/>
            </p:cNvPicPr>
            <p:nvPr userDrawn="1"/>
          </p:nvPicPr>
          <p:blipFill>
            <a:blip r:embed="rId2"/>
            <a:stretch>
              <a:fillRect/>
            </a:stretch>
          </p:blipFill>
          <p:spPr>
            <a:xfrm>
              <a:off x="12520676" y="3588842"/>
              <a:ext cx="1369060" cy="571228"/>
            </a:xfrm>
            <a:prstGeom prst="rect">
              <a:avLst/>
            </a:prstGeom>
            <a:ln>
              <a:solidFill>
                <a:schemeClr val="accent1"/>
              </a:solidFill>
            </a:ln>
          </p:spPr>
        </p:pic>
      </p:grpSp>
      <p:grpSp>
        <p:nvGrpSpPr>
          <p:cNvPr id="30" name="Group 29">
            <a:extLst>
              <a:ext uri="{FF2B5EF4-FFF2-40B4-BE49-F238E27FC236}">
                <a16:creationId xmlns:a16="http://schemas.microsoft.com/office/drawing/2014/main" id="{D6BA55DB-C16C-8C40-8F00-93A352900FFF}"/>
              </a:ext>
            </a:extLst>
          </p:cNvPr>
          <p:cNvGrpSpPr/>
          <p:nvPr userDrawn="1"/>
        </p:nvGrpSpPr>
        <p:grpSpPr>
          <a:xfrm>
            <a:off x="12192000" y="-947342"/>
            <a:ext cx="2427514" cy="605550"/>
            <a:chOff x="12192000" y="-947342"/>
            <a:chExt cx="2427514" cy="605550"/>
          </a:xfrm>
        </p:grpSpPr>
        <p:sp>
          <p:nvSpPr>
            <p:cNvPr id="34" name="TextBox 33">
              <a:extLst>
                <a:ext uri="{FF2B5EF4-FFF2-40B4-BE49-F238E27FC236}">
                  <a16:creationId xmlns:a16="http://schemas.microsoft.com/office/drawing/2014/main" id="{EDEACC10-B9DA-A44B-9760-F8AEF2BC3686}"/>
                </a:ext>
              </a:extLst>
            </p:cNvPr>
            <p:cNvSpPr txBox="1"/>
            <p:nvPr userDrawn="1"/>
          </p:nvSpPr>
          <p:spPr>
            <a:xfrm>
              <a:off x="12192000" y="-947342"/>
              <a:ext cx="2144486" cy="605550"/>
            </a:xfrm>
            <a:prstGeom prst="rect">
              <a:avLst/>
            </a:prstGeom>
            <a:noFill/>
          </p:spPr>
          <p:txBody>
            <a:bodyPr wrap="square" rtlCol="0">
              <a:spAutoFit/>
            </a:bodyPr>
            <a:lstStyle/>
            <a:p>
              <a:pPr>
                <a:lnSpc>
                  <a:spcPct val="90000"/>
                </a:lnSpc>
                <a:spcAft>
                  <a:spcPts val="200"/>
                </a:spcAft>
              </a:pPr>
              <a:r>
                <a:rPr lang="en-US" sz="1000" b="0" i="0">
                  <a:solidFill>
                    <a:schemeClr val="tx1"/>
                  </a:solidFill>
                  <a:latin typeface="IBM Plex Sans Medium" panose="020B0503050203000203" pitchFamily="34" charset="0"/>
                  <a:ea typeface="Roboto" charset="0"/>
                  <a:cs typeface="Roboto" charset="0"/>
                </a:rPr>
                <a:t>To remove slide tips,</a:t>
              </a:r>
            </a:p>
            <a:p>
              <a:pPr>
                <a:lnSpc>
                  <a:spcPct val="90000"/>
                </a:lnSpc>
                <a:spcAft>
                  <a:spcPts val="400"/>
                </a:spcAft>
              </a:pPr>
              <a:r>
                <a:rPr lang="en-US" sz="1000" b="0" i="0">
                  <a:solidFill>
                    <a:schemeClr val="tx1"/>
                  </a:solidFill>
                  <a:latin typeface="IBM Plex Sans Medium" panose="020B0503050203000203" pitchFamily="34" charset="0"/>
                  <a:ea typeface="Roboto" charset="0"/>
                  <a:cs typeface="Roboto" charset="0"/>
                </a:rPr>
                <a:t>click View &gt; Slide Master.</a:t>
              </a:r>
            </a:p>
            <a:p>
              <a:pPr>
                <a:lnSpc>
                  <a:spcPct val="90000"/>
                </a:lnSpc>
                <a:spcAft>
                  <a:spcPts val="200"/>
                </a:spcAft>
              </a:pPr>
              <a:r>
                <a:rPr lang="en-US" sz="1000" b="0" i="0">
                  <a:solidFill>
                    <a:schemeClr val="tx1"/>
                  </a:solidFill>
                  <a:latin typeface="IBM Plex Sans Medium" panose="020B0503050203000203" pitchFamily="34" charset="0"/>
                  <a:ea typeface="Roboto" charset="0"/>
                  <a:cs typeface="Roboto" charset="0"/>
                </a:rPr>
                <a:t>After removing, click ‘X’ to exit.  </a:t>
              </a:r>
            </a:p>
          </p:txBody>
        </p:sp>
        <p:pic>
          <p:nvPicPr>
            <p:cNvPr id="35" name="Picture 34">
              <a:extLst>
                <a:ext uri="{FF2B5EF4-FFF2-40B4-BE49-F238E27FC236}">
                  <a16:creationId xmlns:a16="http://schemas.microsoft.com/office/drawing/2014/main" id="{9E38E325-939A-2F47-99E2-F015D729A753}"/>
                </a:ext>
              </a:extLst>
            </p:cNvPr>
            <p:cNvPicPr>
              <a:picLocks noChangeAspect="1"/>
            </p:cNvPicPr>
            <p:nvPr userDrawn="1"/>
          </p:nvPicPr>
          <p:blipFill>
            <a:blip r:embed="rId3"/>
            <a:stretch>
              <a:fillRect/>
            </a:stretch>
          </p:blipFill>
          <p:spPr>
            <a:xfrm>
              <a:off x="14291128" y="-853006"/>
              <a:ext cx="328386" cy="446605"/>
            </a:xfrm>
            <a:prstGeom prst="rect">
              <a:avLst/>
            </a:prstGeom>
            <a:ln>
              <a:solidFill>
                <a:schemeClr val="accent6"/>
              </a:solidFill>
            </a:ln>
          </p:spPr>
        </p:pic>
      </p:grpSp>
      <p:sp>
        <p:nvSpPr>
          <p:cNvPr id="36" name="Rectangle 35">
            <a:extLst>
              <a:ext uri="{FF2B5EF4-FFF2-40B4-BE49-F238E27FC236}">
                <a16:creationId xmlns:a16="http://schemas.microsoft.com/office/drawing/2014/main" id="{3A856A60-19A2-5340-8FD1-6F32F3310DE4}"/>
              </a:ext>
            </a:extLst>
          </p:cNvPr>
          <p:cNvSpPr/>
          <p:nvPr userDrawn="1"/>
        </p:nvSpPr>
        <p:spPr>
          <a:xfrm>
            <a:off x="-1722055" y="2355814"/>
            <a:ext cx="1278541" cy="219572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a:solidFill>
                  <a:schemeClr val="tx1"/>
                </a:solidFill>
                <a:latin typeface="IBM Plex Sans" panose="020B0503050203000203" pitchFamily="34" charset="0"/>
              </a:rPr>
              <a:t>Divider title</a:t>
            </a:r>
          </a:p>
          <a:p>
            <a:pPr algn="r"/>
            <a:r>
              <a:rPr lang="en-US" sz="1100" b="1" i="0" kern="1200">
                <a:solidFill>
                  <a:schemeClr val="tx1"/>
                </a:solidFill>
                <a:latin typeface="IBM Plex Sans SemiBold" panose="020B0503050203000203" pitchFamily="34" charset="0"/>
                <a:ea typeface="+mn-ea"/>
                <a:cs typeface="+mn-cs"/>
              </a:rPr>
              <a:t>6 lines max</a:t>
            </a:r>
          </a:p>
        </p:txBody>
      </p:sp>
      <p:sp>
        <p:nvSpPr>
          <p:cNvPr id="37" name="Freeform 36">
            <a:extLst>
              <a:ext uri="{FF2B5EF4-FFF2-40B4-BE49-F238E27FC236}">
                <a16:creationId xmlns:a16="http://schemas.microsoft.com/office/drawing/2014/main" id="{666FB80D-2180-A048-8E1E-A8E36AFE0B15}"/>
              </a:ext>
            </a:extLst>
          </p:cNvPr>
          <p:cNvSpPr/>
          <p:nvPr userDrawn="1"/>
        </p:nvSpPr>
        <p:spPr>
          <a:xfrm flipH="1">
            <a:off x="-330334" y="1527423"/>
            <a:ext cx="106172" cy="3852506"/>
          </a:xfrm>
          <a:custGeom>
            <a:avLst/>
            <a:gdLst>
              <a:gd name="connsiteX0" fmla="*/ 0 w 133564"/>
              <a:gd name="connsiteY0" fmla="*/ 0 h 590764"/>
              <a:gd name="connsiteX1" fmla="*/ 133564 w 133564"/>
              <a:gd name="connsiteY1" fmla="*/ 0 h 590764"/>
              <a:gd name="connsiteX2" fmla="*/ 133564 w 133564"/>
              <a:gd name="connsiteY2" fmla="*/ 590764 h 590764"/>
              <a:gd name="connsiteX3" fmla="*/ 10274 w 133564"/>
              <a:gd name="connsiteY3" fmla="*/ 590764 h 590764"/>
            </a:gdLst>
            <a:ahLst/>
            <a:cxnLst>
              <a:cxn ang="0">
                <a:pos x="connsiteX0" y="connsiteY0"/>
              </a:cxn>
              <a:cxn ang="0">
                <a:pos x="connsiteX1" y="connsiteY1"/>
              </a:cxn>
              <a:cxn ang="0">
                <a:pos x="connsiteX2" y="connsiteY2"/>
              </a:cxn>
              <a:cxn ang="0">
                <a:pos x="connsiteX3" y="connsiteY3"/>
              </a:cxn>
            </a:cxnLst>
            <a:rect l="l" t="t" r="r" b="b"/>
            <a:pathLst>
              <a:path w="133564" h="590764">
                <a:moveTo>
                  <a:pt x="0" y="0"/>
                </a:moveTo>
                <a:lnTo>
                  <a:pt x="133564" y="0"/>
                </a:lnTo>
                <a:lnTo>
                  <a:pt x="133564" y="590764"/>
                </a:lnTo>
                <a:lnTo>
                  <a:pt x="10274" y="590764"/>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lvl="0"/>
            <a:endParaRPr lang="en-US">
              <a:solidFill>
                <a:schemeClr val="tx1"/>
              </a:solidFill>
            </a:endParaRPr>
          </a:p>
        </p:txBody>
      </p:sp>
      <p:sp>
        <p:nvSpPr>
          <p:cNvPr id="19" name="Colour Pillar">
            <a:extLst>
              <a:ext uri="{FF2B5EF4-FFF2-40B4-BE49-F238E27FC236}">
                <a16:creationId xmlns:a16="http://schemas.microsoft.com/office/drawing/2014/main" id="{5A3DEA04-3928-2B45-95F7-A9F44E17C98D}"/>
              </a:ext>
            </a:extLst>
          </p:cNvPr>
          <p:cNvSpPr/>
          <p:nvPr userDrawn="1"/>
        </p:nvSpPr>
        <p:spPr>
          <a:xfrm>
            <a:off x="11513091" y="895350"/>
            <a:ext cx="198000" cy="5067300"/>
          </a:xfrm>
          <a:prstGeom prst="rect">
            <a:avLst/>
          </a:prstGeom>
          <a:solidFill>
            <a:schemeClr val="accent3"/>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9355394"/>
      </p:ext>
    </p:extLst>
  </p:cSld>
  <p:clrMapOvr>
    <a:masterClrMapping/>
  </p:clrMapOvr>
  <p:extLst>
    <p:ext uri="{DCECCB84-F9BA-43D5-87BE-67443E8EF086}">
      <p15:sldGuideLst xmlns:p15="http://schemas.microsoft.com/office/powerpoint/2012/main">
        <p15:guide id="3" pos="778">
          <p15:clr>
            <a:srgbClr val="FBAE40"/>
          </p15:clr>
        </p15:guide>
        <p15:guide id="4" orient="horz" pos="3884">
          <p15:clr>
            <a:srgbClr val="FBAE40"/>
          </p15:clr>
        </p15:guide>
        <p15:guide id="5" pos="7378">
          <p15:clr>
            <a:srgbClr val="FBAE40"/>
          </p15:clr>
        </p15:guide>
        <p15:guide id="6" orient="horz" pos="459">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253D2C-6994-1A4B-B186-EB08A79B3DAA}"/>
              </a:ext>
            </a:extLst>
          </p:cNvPr>
          <p:cNvSpPr>
            <a:spLocks noGrp="1"/>
          </p:cNvSpPr>
          <p:nvPr>
            <p:ph type="title"/>
          </p:nvPr>
        </p:nvSpPr>
        <p:spPr>
          <a:xfrm>
            <a:off x="515380" y="241402"/>
            <a:ext cx="11161240" cy="720000"/>
          </a:xfrm>
          <a:prstGeom prst="rect">
            <a:avLst/>
          </a:prstGeom>
        </p:spPr>
        <p:txBody>
          <a:bodyPr vert="horz" lIns="0" tIns="0" rIns="0" bIns="0" rtlCol="0" anchor="b"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BCF22706-D16B-A443-80FC-CC2BD4601B31}"/>
              </a:ext>
            </a:extLst>
          </p:cNvPr>
          <p:cNvSpPr>
            <a:spLocks noGrp="1"/>
          </p:cNvSpPr>
          <p:nvPr>
            <p:ph type="body" idx="1"/>
          </p:nvPr>
        </p:nvSpPr>
        <p:spPr>
          <a:xfrm>
            <a:off x="515380" y="1268413"/>
            <a:ext cx="11188940" cy="4897437"/>
          </a:xfrm>
          <a:prstGeom prst="rect">
            <a:avLst/>
          </a:prstGeom>
        </p:spPr>
        <p:txBody>
          <a:bodyPr vert="horz" lIns="0" tIns="0" rIns="0" bIns="0" rtlCol="0">
            <a:noAutofit/>
          </a:bodyPr>
          <a:lstStyle/>
          <a:p>
            <a:pPr lvl="0"/>
            <a:r>
              <a:rPr lang="en-US"/>
              <a:t>First level is this main paragraph style</a:t>
            </a:r>
          </a:p>
          <a:p>
            <a:pPr lvl="1"/>
            <a:r>
              <a:rPr lang="en-US"/>
              <a:t>Second level is this arrow bullet style</a:t>
            </a:r>
          </a:p>
          <a:p>
            <a:pPr lvl="2"/>
            <a:r>
              <a:rPr lang="en-US"/>
              <a:t>Third level is this red heading style</a:t>
            </a:r>
          </a:p>
          <a:p>
            <a:pPr lvl="3"/>
            <a:r>
              <a:rPr lang="en-US"/>
              <a:t>Fourth level is this RED HEADING style</a:t>
            </a:r>
          </a:p>
          <a:p>
            <a:pPr lvl="4"/>
            <a:r>
              <a:rPr lang="en-US"/>
              <a:t>Fifth level is this bold paragraph style.</a:t>
            </a:r>
          </a:p>
          <a:p>
            <a:pPr lvl="5"/>
            <a:r>
              <a:rPr lang="en-US"/>
              <a:t>Sixth level is this italicized paragraph style. Use this for quote names or photo descriptions.</a:t>
            </a:r>
          </a:p>
          <a:p>
            <a:pPr lvl="6"/>
            <a:r>
              <a:rPr lang="en-US"/>
              <a:t>Seventh level is this dark, smaller font style. Use this as a photo overlay caption. See asset slide for more.</a:t>
            </a:r>
          </a:p>
          <a:p>
            <a:pPr lvl="7"/>
            <a:r>
              <a:rPr lang="en-US"/>
              <a:t>Eighth level is IBM Plex Serif. Use this for bolded items within quoted text.</a:t>
            </a:r>
          </a:p>
          <a:p>
            <a:pPr lvl="8"/>
            <a:r>
              <a:rPr lang="en-US"/>
              <a:t>Ninth level is IBM Plex Serif Extra Light. Use this for quoted text.</a:t>
            </a:r>
          </a:p>
        </p:txBody>
      </p:sp>
      <p:sp>
        <p:nvSpPr>
          <p:cNvPr id="5" name="Footer Placeholder 4">
            <a:extLst>
              <a:ext uri="{FF2B5EF4-FFF2-40B4-BE49-F238E27FC236}">
                <a16:creationId xmlns:a16="http://schemas.microsoft.com/office/drawing/2014/main" id="{6ED7A7BF-D5D1-0B4B-80C6-18963FA52BA3}"/>
              </a:ext>
            </a:extLst>
          </p:cNvPr>
          <p:cNvSpPr>
            <a:spLocks noGrp="1"/>
          </p:cNvSpPr>
          <p:nvPr>
            <p:ph type="ftr" sz="quarter" idx="3"/>
          </p:nvPr>
        </p:nvSpPr>
        <p:spPr>
          <a:xfrm>
            <a:off x="1004465" y="6304235"/>
            <a:ext cx="9599621" cy="365125"/>
          </a:xfrm>
          <a:prstGeom prst="rect">
            <a:avLst/>
          </a:prstGeom>
        </p:spPr>
        <p:txBody>
          <a:bodyPr vert="horz" lIns="91440" tIns="45720" rIns="91440" bIns="45720" rtlCol="0" anchor="ctr"/>
          <a:lstStyle>
            <a:lvl1pPr algn="l">
              <a:defRPr sz="1000" b="0" i="0">
                <a:solidFill>
                  <a:schemeClr val="tx1">
                    <a:tint val="75000"/>
                  </a:schemeClr>
                </a:solidFill>
                <a:latin typeface="IBM Plex Sans Light" panose="020B0403050203000203" pitchFamily="34" charset="0"/>
              </a:defRPr>
            </a:lvl1pPr>
          </a:lstStyle>
          <a:p>
            <a:endParaRPr lang="en-US"/>
          </a:p>
        </p:txBody>
      </p:sp>
      <p:sp>
        <p:nvSpPr>
          <p:cNvPr id="6" name="Slide Number Placeholder 5">
            <a:extLst>
              <a:ext uri="{FF2B5EF4-FFF2-40B4-BE49-F238E27FC236}">
                <a16:creationId xmlns:a16="http://schemas.microsoft.com/office/drawing/2014/main" id="{E34ABA29-9870-8F4F-AA47-A88FCC3E1FCD}"/>
              </a:ext>
            </a:extLst>
          </p:cNvPr>
          <p:cNvSpPr>
            <a:spLocks noGrp="1"/>
          </p:cNvSpPr>
          <p:nvPr>
            <p:ph type="sldNum" sz="quarter" idx="4"/>
          </p:nvPr>
        </p:nvSpPr>
        <p:spPr>
          <a:xfrm>
            <a:off x="515380" y="6304235"/>
            <a:ext cx="418293" cy="365125"/>
          </a:xfrm>
          <a:prstGeom prst="rect">
            <a:avLst/>
          </a:prstGeom>
        </p:spPr>
        <p:txBody>
          <a:bodyPr vert="horz" lIns="0" tIns="45720" rIns="91440" bIns="45720" rtlCol="0" anchor="ctr"/>
          <a:lstStyle>
            <a:lvl1pPr algn="l">
              <a:defRPr sz="1000" b="0" i="0">
                <a:solidFill>
                  <a:schemeClr val="bg2">
                    <a:lumMod val="50000"/>
                  </a:schemeClr>
                </a:solidFill>
                <a:latin typeface="IBM Plex Sans Light" panose="020B0403050203000203" pitchFamily="34" charset="0"/>
              </a:defRPr>
            </a:lvl1pPr>
          </a:lstStyle>
          <a:p>
            <a:fld id="{5B64C28E-966E-6B4A-816A-311B7D0A2E6D}" type="slidenum">
              <a:rPr lang="en-US" smtClean="0"/>
              <a:pPr/>
              <a:t>‹#›</a:t>
            </a:fld>
            <a:endParaRPr lang="en-US"/>
          </a:p>
        </p:txBody>
      </p:sp>
    </p:spTree>
    <p:extLst>
      <p:ext uri="{BB962C8B-B14F-4D97-AF65-F5344CB8AC3E}">
        <p14:creationId xmlns:p14="http://schemas.microsoft.com/office/powerpoint/2010/main" val="7308696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Lst>
  <p:hf hdr="0" dt="0"/>
  <p:txStyles>
    <p:titleStyle>
      <a:lvl1pPr algn="l" defTabSz="914400" rtl="0" eaLnBrk="1" latinLnBrk="0" hangingPunct="1">
        <a:lnSpc>
          <a:spcPct val="85000"/>
        </a:lnSpc>
        <a:spcBef>
          <a:spcPct val="0"/>
        </a:spcBef>
        <a:buNone/>
        <a:defRPr sz="2800" b="1" i="0" kern="1200">
          <a:solidFill>
            <a:schemeClr val="accent1"/>
          </a:solidFill>
          <a:latin typeface="IBM Plex Sans SemiBold" panose="020B0503050203000203" pitchFamily="34" charset="0"/>
          <a:ea typeface="Roboto Thin" pitchFamily="2" charset="0"/>
          <a:cs typeface="+mj-cs"/>
        </a:defRPr>
      </a:lvl1pPr>
    </p:titleStyle>
    <p:bodyStyle>
      <a:lvl1pPr marL="0" indent="0" algn="l" defTabSz="914400" rtl="0" eaLnBrk="1" latinLnBrk="0" hangingPunct="1">
        <a:lnSpc>
          <a:spcPct val="100000"/>
        </a:lnSpc>
        <a:spcBef>
          <a:spcPts val="0"/>
        </a:spcBef>
        <a:spcAft>
          <a:spcPts val="300"/>
        </a:spcAft>
        <a:buFont typeface="Arial" panose="020B0604020202020204" pitchFamily="34" charset="0"/>
        <a:buNone/>
        <a:defRPr sz="1800" b="0" i="0" kern="1200">
          <a:solidFill>
            <a:schemeClr val="tx1">
              <a:lumMod val="85000"/>
              <a:lumOff val="15000"/>
            </a:schemeClr>
          </a:solidFill>
          <a:latin typeface="IBM Plex Sans" panose="020B0503050203000203" pitchFamily="34" charset="0"/>
          <a:ea typeface="Roboto Thin" pitchFamily="2" charset="0"/>
          <a:cs typeface="+mn-cs"/>
        </a:defRPr>
      </a:lvl1pPr>
      <a:lvl2pPr marL="215900" indent="-215900" algn="l" defTabSz="914400" rtl="0" eaLnBrk="1" latinLnBrk="0" hangingPunct="1">
        <a:lnSpc>
          <a:spcPct val="100000"/>
        </a:lnSpc>
        <a:spcBef>
          <a:spcPts val="0"/>
        </a:spcBef>
        <a:spcAft>
          <a:spcPts val="300"/>
        </a:spcAft>
        <a:buFontTx/>
        <a:buBlip>
          <a:blip r:embed="rId34"/>
        </a:buBlip>
        <a:tabLst/>
        <a:defRPr sz="1600" b="0" i="0" kern="1200">
          <a:solidFill>
            <a:schemeClr val="tx1">
              <a:lumMod val="85000"/>
              <a:lumOff val="15000"/>
            </a:schemeClr>
          </a:solidFill>
          <a:latin typeface="IBM Plex Sans" panose="020B0503050203000203" pitchFamily="34" charset="0"/>
          <a:ea typeface="Roboto Thin" pitchFamily="2" charset="0"/>
          <a:cs typeface="+mn-cs"/>
        </a:defRPr>
      </a:lvl2pPr>
      <a:lvl3pPr marL="429750" indent="-213750" algn="l" defTabSz="914400" rtl="0" eaLnBrk="1" latinLnBrk="0" hangingPunct="1">
        <a:lnSpc>
          <a:spcPct val="100000"/>
        </a:lnSpc>
        <a:spcBef>
          <a:spcPts val="0"/>
        </a:spcBef>
        <a:spcAft>
          <a:spcPts val="300"/>
        </a:spcAft>
        <a:buClr>
          <a:schemeClr val="accent3"/>
        </a:buClr>
        <a:buFont typeface="Arial" panose="020B0604020202020204" pitchFamily="34" charset="0"/>
        <a:buChar char="•"/>
        <a:defRPr sz="1600" b="0" i="0" kern="1200" cap="none" spc="30" baseline="0">
          <a:solidFill>
            <a:schemeClr val="tx1">
              <a:lumMod val="85000"/>
              <a:lumOff val="15000"/>
            </a:schemeClr>
          </a:solidFill>
          <a:latin typeface="IBM Plex Sans" panose="020B0503050203000203" pitchFamily="34" charset="0"/>
          <a:ea typeface="Roboto Thin" pitchFamily="2" charset="0"/>
          <a:cs typeface="+mn-cs"/>
        </a:defRPr>
      </a:lvl3pPr>
      <a:lvl4pPr marL="0" indent="0" algn="l" defTabSz="914400" rtl="0" eaLnBrk="1" latinLnBrk="0" hangingPunct="1">
        <a:lnSpc>
          <a:spcPct val="100000"/>
        </a:lnSpc>
        <a:spcBef>
          <a:spcPts val="0"/>
        </a:spcBef>
        <a:spcAft>
          <a:spcPts val="300"/>
        </a:spcAft>
        <a:buFont typeface="Arial" panose="020B0604020202020204" pitchFamily="34" charset="0"/>
        <a:buNone/>
        <a:defRPr sz="1600" b="1" i="0" kern="1200" cap="all" baseline="0">
          <a:solidFill>
            <a:schemeClr val="accent3"/>
          </a:solidFill>
          <a:latin typeface="IBM Plex Sans SemiBold" panose="020B0503050203000203" pitchFamily="34" charset="0"/>
          <a:ea typeface="Roboto Thin" pitchFamily="2" charset="0"/>
          <a:cs typeface="+mn-cs"/>
        </a:defRPr>
      </a:lvl4pPr>
      <a:lvl5pPr marL="0" indent="0" algn="l" defTabSz="914400" rtl="0" eaLnBrk="1" latinLnBrk="0" hangingPunct="1">
        <a:lnSpc>
          <a:spcPct val="100000"/>
        </a:lnSpc>
        <a:spcBef>
          <a:spcPts val="0"/>
        </a:spcBef>
        <a:spcAft>
          <a:spcPts val="300"/>
        </a:spcAft>
        <a:buFont typeface="Arial" panose="020B0604020202020204" pitchFamily="34" charset="0"/>
        <a:buNone/>
        <a:defRPr sz="1600" b="1" i="0" kern="1200">
          <a:solidFill>
            <a:schemeClr val="tx1">
              <a:lumMod val="85000"/>
              <a:lumOff val="15000"/>
            </a:schemeClr>
          </a:solidFill>
          <a:latin typeface="IBM Plex Sans SemiBold" panose="020B0503050203000203" pitchFamily="34" charset="0"/>
          <a:ea typeface="Roboto Thin" pitchFamily="2" charset="0"/>
          <a:cs typeface="+mn-cs"/>
        </a:defRPr>
      </a:lvl5pPr>
      <a:lvl6pPr marL="0" indent="0" algn="l" defTabSz="914400" rtl="0" eaLnBrk="1" latinLnBrk="0" hangingPunct="1">
        <a:lnSpc>
          <a:spcPct val="100000"/>
        </a:lnSpc>
        <a:spcBef>
          <a:spcPts val="0"/>
        </a:spcBef>
        <a:spcAft>
          <a:spcPts val="300"/>
        </a:spcAft>
        <a:buFont typeface="Arial" panose="020B0604020202020204" pitchFamily="34" charset="0"/>
        <a:buNone/>
        <a:defRPr sz="1600" b="0" i="1" kern="1200">
          <a:solidFill>
            <a:schemeClr val="tx1">
              <a:lumMod val="85000"/>
              <a:lumOff val="15000"/>
            </a:schemeClr>
          </a:solidFill>
          <a:latin typeface="IBM Plex Sans ExtraLight" panose="020B0303050203000203" pitchFamily="34" charset="0"/>
          <a:ea typeface="+mn-ea"/>
          <a:cs typeface="+mn-cs"/>
        </a:defRPr>
      </a:lvl6pPr>
      <a:lvl7pPr marL="0" indent="0" algn="l" defTabSz="914400" rtl="0" eaLnBrk="1" latinLnBrk="0" hangingPunct="1">
        <a:lnSpc>
          <a:spcPct val="90000"/>
        </a:lnSpc>
        <a:spcBef>
          <a:spcPts val="0"/>
        </a:spcBef>
        <a:spcAft>
          <a:spcPts val="300"/>
        </a:spcAft>
        <a:buFont typeface="Arial" panose="020B0604020202020204" pitchFamily="34" charset="0"/>
        <a:buNone/>
        <a:defRPr sz="1100" b="0" i="0" kern="1200">
          <a:solidFill>
            <a:schemeClr val="tx1">
              <a:lumMod val="85000"/>
              <a:lumOff val="15000"/>
            </a:schemeClr>
          </a:solidFill>
          <a:latin typeface="IBM Plex Sans" panose="020B0503050203000203" pitchFamily="34" charset="0"/>
          <a:ea typeface="+mn-ea"/>
          <a:cs typeface="+mn-cs"/>
        </a:defRPr>
      </a:lvl7pPr>
      <a:lvl8pPr marL="0" indent="0" algn="l" defTabSz="914400" rtl="0" eaLnBrk="1" latinLnBrk="0" hangingPunct="1">
        <a:lnSpc>
          <a:spcPct val="100000"/>
        </a:lnSpc>
        <a:spcBef>
          <a:spcPts val="0"/>
        </a:spcBef>
        <a:spcAft>
          <a:spcPts val="300"/>
        </a:spcAft>
        <a:buFont typeface="Arial" panose="020B0604020202020204" pitchFamily="34" charset="0"/>
        <a:buNone/>
        <a:defRPr sz="1600" b="0" i="0" kern="1200">
          <a:solidFill>
            <a:schemeClr val="tx1">
              <a:lumMod val="85000"/>
              <a:lumOff val="15000"/>
            </a:schemeClr>
          </a:solidFill>
          <a:latin typeface="IBM Plex Serif Medium" panose="02060503050406000203" pitchFamily="18" charset="77"/>
          <a:ea typeface="+mn-ea"/>
          <a:cs typeface="+mn-cs"/>
        </a:defRPr>
      </a:lvl8pPr>
      <a:lvl9pPr marL="0" indent="0" algn="l" defTabSz="914400" rtl="0" eaLnBrk="1" latinLnBrk="0" hangingPunct="1">
        <a:lnSpc>
          <a:spcPct val="100000"/>
        </a:lnSpc>
        <a:spcBef>
          <a:spcPts val="0"/>
        </a:spcBef>
        <a:spcAft>
          <a:spcPts val="300"/>
        </a:spcAft>
        <a:buFont typeface="Arial" panose="020B0604020202020204" pitchFamily="34" charset="0"/>
        <a:buNone/>
        <a:defRPr sz="1500" b="0" i="0" kern="1200">
          <a:solidFill>
            <a:schemeClr val="tx1">
              <a:lumMod val="85000"/>
              <a:lumOff val="15000"/>
            </a:schemeClr>
          </a:solidFill>
          <a:latin typeface="IBM Plex Serif ExtraLight" panose="02060303050406000203" pitchFamily="18" charset="77"/>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2" Type="http://schemas.openxmlformats.org/officeDocument/2006/relationships/hyperlink" Target="https://calendars.students.yorku.ca/academic-calendar#/programs/r1eqkuEyd?searchTerm=mechatronics&amp;bc=true&amp;bcCurrent=Cross-Disciplinary%20Certificate%20in%20Mechatronics&amp;bcItemType=programs" TargetMode="Externa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hyperlink" Target="https://myacademicrecord.students.yorku.ca/course-repeat" TargetMode="External"/><Relationship Id="rId2" Type="http://schemas.openxmlformats.org/officeDocument/2006/relationships/hyperlink" Target="https://lassonde.yorku.ca/student-life/connect-with-an-academic-advisor" TargetMode="Externa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2" Type="http://schemas.openxmlformats.org/officeDocument/2006/relationships/hyperlink" Target="https://myacademicrecord.students.yorku.ca/course-repeat" TargetMode="External"/><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D9E352-61ED-01FB-48A7-F0967B8D18BC}"/>
            </a:ext>
          </a:extLst>
        </p:cNvPr>
        <p:cNvGrpSpPr/>
        <p:nvPr/>
      </p:nvGrpSpPr>
      <p:grpSpPr>
        <a:xfrm>
          <a:off x="0" y="0"/>
          <a:ext cx="0" cy="0"/>
          <a:chOff x="0" y="0"/>
          <a:chExt cx="0" cy="0"/>
        </a:xfrm>
      </p:grpSpPr>
      <p:pic>
        <p:nvPicPr>
          <p:cNvPr id="6" name="Picture 5" descr="Open book with pen on desk">
            <a:extLst>
              <a:ext uri="{FF2B5EF4-FFF2-40B4-BE49-F238E27FC236}">
                <a16:creationId xmlns:a16="http://schemas.microsoft.com/office/drawing/2014/main" id="{BEE0A11F-322E-D128-C72C-DFD4CFBE2EB9}"/>
              </a:ext>
            </a:extLst>
          </p:cNvPr>
          <p:cNvPicPr>
            <a:picLocks noChangeAspect="1"/>
          </p:cNvPicPr>
          <p:nvPr/>
        </p:nvPicPr>
        <p:blipFill>
          <a:blip r:embed="rId2"/>
          <a:srcRect t="8786" b="6265"/>
          <a:stretch/>
        </p:blipFill>
        <p:spPr>
          <a:xfrm>
            <a:off x="21" y="0"/>
            <a:ext cx="12191979" cy="6887364"/>
          </a:xfrm>
          <a:prstGeom prst="rect">
            <a:avLst/>
          </a:prstGeom>
        </p:spPr>
      </p:pic>
      <p:sp>
        <p:nvSpPr>
          <p:cNvPr id="2" name="Title 1">
            <a:extLst>
              <a:ext uri="{FF2B5EF4-FFF2-40B4-BE49-F238E27FC236}">
                <a16:creationId xmlns:a16="http://schemas.microsoft.com/office/drawing/2014/main" id="{E465AE95-5DC7-F389-223C-B5E7632D016C}"/>
              </a:ext>
            </a:extLst>
          </p:cNvPr>
          <p:cNvSpPr>
            <a:spLocks noGrp="1"/>
          </p:cNvSpPr>
          <p:nvPr>
            <p:ph type="title"/>
          </p:nvPr>
        </p:nvSpPr>
        <p:spPr>
          <a:xfrm>
            <a:off x="859028" y="2155188"/>
            <a:ext cx="7228754" cy="2839273"/>
          </a:xfrm>
        </p:spPr>
        <p:txBody>
          <a:bodyPr vert="horz" lIns="91440" tIns="45720" rIns="91440" bIns="45720" numCol="1" rtlCol="0" anchor="b" anchorCtr="0" compatLnSpc="1">
            <a:prstTxWarp prst="textNoShape">
              <a:avLst/>
            </a:prstTxWarp>
            <a:normAutofit/>
          </a:bodyPr>
          <a:lstStyle/>
          <a:p>
            <a:pPr>
              <a:lnSpc>
                <a:spcPct val="90000"/>
              </a:lnSpc>
            </a:pPr>
            <a:r>
              <a:rPr lang="en-US" dirty="0">
                <a:solidFill>
                  <a:srgbClr val="FFFFFF"/>
                </a:solidFill>
                <a:ea typeface="+mj-ea"/>
              </a:rPr>
              <a:t>Mechanical</a:t>
            </a:r>
            <a:r>
              <a:rPr lang="en-US" dirty="0">
                <a:solidFill>
                  <a:srgbClr val="FFFFFF"/>
                </a:solidFill>
                <a:ea typeface="+mj-ea"/>
                <a:cs typeface="+mj-cs"/>
              </a:rPr>
              <a:t> Engineering curriculum updates &amp;</a:t>
            </a:r>
            <a:br>
              <a:rPr lang="en-US" dirty="0">
                <a:solidFill>
                  <a:srgbClr val="FFFFFF"/>
                </a:solidFill>
                <a:ea typeface="+mj-ea"/>
                <a:cs typeface="+mj-cs"/>
              </a:rPr>
            </a:br>
            <a:r>
              <a:rPr lang="en-US" dirty="0">
                <a:solidFill>
                  <a:srgbClr val="FFFFFF"/>
                </a:solidFill>
                <a:ea typeface="+mj-ea"/>
                <a:cs typeface="+mj-cs"/>
              </a:rPr>
              <a:t>Enrollment updates </a:t>
            </a:r>
            <a:br>
              <a:rPr lang="en-US" dirty="0">
                <a:solidFill>
                  <a:srgbClr val="FFFFFF"/>
                </a:solidFill>
                <a:ea typeface="+mj-ea"/>
                <a:cs typeface="+mj-cs"/>
              </a:rPr>
            </a:br>
            <a:br>
              <a:rPr lang="en-US" dirty="0">
                <a:solidFill>
                  <a:srgbClr val="FFFFFF"/>
                </a:solidFill>
                <a:ea typeface="+mj-ea"/>
                <a:cs typeface="+mj-cs"/>
              </a:rPr>
            </a:br>
            <a:endParaRPr lang="en-US" dirty="0">
              <a:solidFill>
                <a:srgbClr val="FFFFFF"/>
              </a:solidFill>
              <a:ea typeface="+mj-ea"/>
              <a:cs typeface="+mj-cs"/>
            </a:endParaRPr>
          </a:p>
        </p:txBody>
      </p:sp>
      <p:sp>
        <p:nvSpPr>
          <p:cNvPr id="3" name="Subtitle 2">
            <a:extLst>
              <a:ext uri="{FF2B5EF4-FFF2-40B4-BE49-F238E27FC236}">
                <a16:creationId xmlns:a16="http://schemas.microsoft.com/office/drawing/2014/main" id="{F301DBB7-0228-9EA8-4A81-26552C906DCA}"/>
              </a:ext>
            </a:extLst>
          </p:cNvPr>
          <p:cNvSpPr>
            <a:spLocks noGrp="1"/>
          </p:cNvSpPr>
          <p:nvPr>
            <p:ph type="body" idx="1"/>
          </p:nvPr>
        </p:nvSpPr>
        <p:spPr>
          <a:xfrm>
            <a:off x="859028" y="5166367"/>
            <a:ext cx="4160233" cy="850998"/>
          </a:xfrm>
        </p:spPr>
        <p:txBody>
          <a:bodyPr vert="horz" lIns="91440" tIns="45720" rIns="91440" bIns="45720" numCol="1" rtlCol="0" anchorCtr="0" compatLnSpc="1">
            <a:prstTxWarp prst="textNoShape">
              <a:avLst/>
            </a:prstTxWarp>
            <a:normAutofit/>
          </a:bodyPr>
          <a:lstStyle/>
          <a:p>
            <a:pPr>
              <a:lnSpc>
                <a:spcPct val="90000"/>
              </a:lnSpc>
              <a:spcBef>
                <a:spcPts val="1000"/>
              </a:spcBef>
            </a:pPr>
            <a:r>
              <a:rPr lang="en-US" dirty="0">
                <a:solidFill>
                  <a:srgbClr val="FFFFFF"/>
                </a:solidFill>
                <a:ea typeface="+mn-ea"/>
                <a:cs typeface="+mn-cs"/>
              </a:rPr>
              <a:t>Fall/Winter 2025/26</a:t>
            </a:r>
          </a:p>
          <a:p>
            <a:pPr>
              <a:lnSpc>
                <a:spcPct val="90000"/>
              </a:lnSpc>
              <a:spcBef>
                <a:spcPts val="1000"/>
              </a:spcBef>
            </a:pPr>
            <a:endParaRPr lang="en-US" dirty="0">
              <a:solidFill>
                <a:srgbClr val="FFFFFF"/>
              </a:solidFill>
              <a:ea typeface="+mn-ea"/>
              <a:cs typeface="+mn-cs"/>
            </a:endParaRPr>
          </a:p>
        </p:txBody>
      </p:sp>
    </p:spTree>
    <p:extLst>
      <p:ext uri="{BB962C8B-B14F-4D97-AF65-F5344CB8AC3E}">
        <p14:creationId xmlns:p14="http://schemas.microsoft.com/office/powerpoint/2010/main" val="1720565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11F55-DBF0-6C78-1518-FC0199865E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D6BAFB-B092-A28E-501B-17B86064C24A}"/>
              </a:ext>
            </a:extLst>
          </p:cNvPr>
          <p:cNvSpPr>
            <a:spLocks noGrp="1"/>
          </p:cNvSpPr>
          <p:nvPr>
            <p:ph type="title"/>
          </p:nvPr>
        </p:nvSpPr>
        <p:spPr/>
        <p:txBody>
          <a:bodyPr/>
          <a:lstStyle/>
          <a:p>
            <a:r>
              <a:rPr lang="en-US" dirty="0"/>
              <a:t>NEW</a:t>
            </a:r>
            <a:br>
              <a:rPr lang="en-US" dirty="0"/>
            </a:br>
            <a:endParaRPr lang="en-US" dirty="0"/>
          </a:p>
        </p:txBody>
      </p:sp>
      <p:sp>
        <p:nvSpPr>
          <p:cNvPr id="4" name="Content Placeholder 3">
            <a:extLst>
              <a:ext uri="{FF2B5EF4-FFF2-40B4-BE49-F238E27FC236}">
                <a16:creationId xmlns:a16="http://schemas.microsoft.com/office/drawing/2014/main" id="{026F4564-CDCB-0492-82F8-00FDEB066607}"/>
              </a:ext>
            </a:extLst>
          </p:cNvPr>
          <p:cNvSpPr>
            <a:spLocks noGrp="1"/>
          </p:cNvSpPr>
          <p:nvPr>
            <p:ph idx="1"/>
          </p:nvPr>
        </p:nvSpPr>
        <p:spPr>
          <a:xfrm>
            <a:off x="119336" y="1600201"/>
            <a:ext cx="11940584" cy="4892039"/>
          </a:xfrm>
        </p:spPr>
        <p:txBody>
          <a:bodyPr/>
          <a:lstStyle/>
          <a:p>
            <a:endParaRPr lang="en-US" dirty="0"/>
          </a:p>
          <a:p>
            <a:pPr marL="0" indent="0">
              <a:buNone/>
            </a:pPr>
            <a:endParaRPr lang="en-US" dirty="0"/>
          </a:p>
        </p:txBody>
      </p:sp>
      <p:graphicFrame>
        <p:nvGraphicFramePr>
          <p:cNvPr id="7" name="Table 6">
            <a:extLst>
              <a:ext uri="{FF2B5EF4-FFF2-40B4-BE49-F238E27FC236}">
                <a16:creationId xmlns:a16="http://schemas.microsoft.com/office/drawing/2014/main" id="{AD1E04CB-A42A-4B60-813A-B79499971697}"/>
              </a:ext>
            </a:extLst>
          </p:cNvPr>
          <p:cNvGraphicFramePr>
            <a:graphicFrameLocks noGrp="1"/>
          </p:cNvGraphicFramePr>
          <p:nvPr>
            <p:extLst>
              <p:ext uri="{D42A27DB-BD31-4B8C-83A1-F6EECF244321}">
                <p14:modId xmlns:p14="http://schemas.microsoft.com/office/powerpoint/2010/main" val="3523314967"/>
              </p:ext>
            </p:extLst>
          </p:nvPr>
        </p:nvGraphicFramePr>
        <p:xfrm>
          <a:off x="419850" y="1600201"/>
          <a:ext cx="11352300" cy="3263557"/>
        </p:xfrm>
        <a:graphic>
          <a:graphicData uri="http://schemas.openxmlformats.org/drawingml/2006/table">
            <a:tbl>
              <a:tblPr firstRow="1" bandRow="1">
                <a:tableStyleId>{68D230F3-CF80-4859-8CE7-A43EE81993B5}</a:tableStyleId>
              </a:tblPr>
              <a:tblGrid>
                <a:gridCol w="11352300">
                  <a:extLst>
                    <a:ext uri="{9D8B030D-6E8A-4147-A177-3AD203B41FA5}">
                      <a16:colId xmlns:a16="http://schemas.microsoft.com/office/drawing/2014/main" val="2728972871"/>
                    </a:ext>
                  </a:extLst>
                </a:gridCol>
              </a:tblGrid>
              <a:tr h="3263557">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t>Opportunity for Space and Mechanical Engineering Students – Pursue new </a:t>
                      </a:r>
                      <a:r>
                        <a:rPr lang="en-US" sz="1200" b="1" dirty="0">
                          <a:hlinkClick r:id="rId2"/>
                        </a:rPr>
                        <a:t>Mechatronics Certificate</a:t>
                      </a:r>
                      <a:r>
                        <a:rPr lang="en-US" sz="1200" b="1" dirty="0"/>
                        <a:t> alongside your Bachelor of Engineering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dirty="0">
                        <a:solidFill>
                          <a:schemeClr val="tx1"/>
                        </a:solidFill>
                        <a:effectLst/>
                        <a:latin typeface="+mn-lt"/>
                        <a:ea typeface="Open Sans" panose="020B0606030504020204" pitchFamily="34" charset="0"/>
                        <a:cs typeface="Open Sans" panose="020B0606030504020204" pitchFamily="34" charset="0"/>
                      </a:endParaRPr>
                    </a:p>
                    <a:p>
                      <a:r>
                        <a:rPr lang="en-US" sz="1200" b="0" dirty="0"/>
                        <a:t>A unique chance to get involved in cutting-edge space projects is now available exclusively to Space and Mechanical Engineering students. Learn from active researchers, build real-world experience, and be part of high-impact initiatives.</a:t>
                      </a:r>
                    </a:p>
                    <a:p>
                      <a:endParaRPr lang="en-US" sz="1200" b="1" dirty="0"/>
                    </a:p>
                    <a:p>
                      <a:r>
                        <a:rPr lang="en-US" sz="1200" b="1" dirty="0"/>
                        <a:t>What’s in it for you:</a:t>
                      </a:r>
                      <a:endParaRPr lang="en-US" sz="1200" dirty="0"/>
                    </a:p>
                    <a:p>
                      <a:endParaRPr lang="en-US" sz="1200" dirty="0"/>
                    </a:p>
                    <a:p>
                      <a:pPr marL="171450" indent="-171450">
                        <a:buFont typeface="Arial" panose="020B0604020202020204" pitchFamily="34" charset="0"/>
                        <a:buChar char="•"/>
                      </a:pPr>
                      <a:r>
                        <a:rPr lang="en-US" sz="1200" b="0" dirty="0"/>
                        <a:t>Work on innovative, hands-on engineering projects</a:t>
                      </a:r>
                    </a:p>
                    <a:p>
                      <a:pPr marL="171450" indent="-171450">
                        <a:buFont typeface="Arial" panose="020B0604020202020204" pitchFamily="34" charset="0"/>
                        <a:buChar char="•"/>
                      </a:pPr>
                      <a:r>
                        <a:rPr lang="en-US" sz="1200" b="0" dirty="0"/>
                        <a:t>Collaborate with experts in space systems and technology</a:t>
                      </a:r>
                    </a:p>
                    <a:p>
                      <a:pPr marL="171450" indent="-171450">
                        <a:buFont typeface="Arial" panose="020B0604020202020204" pitchFamily="34" charset="0"/>
                        <a:buChar char="•"/>
                      </a:pPr>
                      <a:r>
                        <a:rPr lang="en-US" sz="1200" b="0" dirty="0"/>
                        <a:t>Join student teams competing and succeeding on a global stage</a:t>
                      </a:r>
                    </a:p>
                    <a:p>
                      <a:pPr marL="171450" indent="-171450">
                        <a:buFont typeface="Arial" panose="020B0604020202020204" pitchFamily="34" charset="0"/>
                        <a:buChar char="•"/>
                      </a:pPr>
                      <a:r>
                        <a:rPr lang="en-US" sz="1200" b="0" dirty="0"/>
                        <a:t>Build skills that cross disciplines and industries</a:t>
                      </a:r>
                    </a:p>
                    <a:p>
                      <a:endParaRPr lang="en-US" sz="1200" dirty="0"/>
                    </a:p>
                    <a:p>
                      <a:r>
                        <a:rPr lang="en-US" sz="1200" b="1" dirty="0"/>
                        <a:t>Don't miss this chance to go beyond the classroom and into the future of space. </a:t>
                      </a:r>
                    </a:p>
                    <a:p>
                      <a:endParaRPr lang="en-US" sz="1200" b="1" dirty="0"/>
                    </a:p>
                    <a:p>
                      <a:r>
                        <a:rPr lang="en-US" sz="1200" b="1" dirty="0"/>
                        <a:t>Courses to complete </a:t>
                      </a:r>
                      <a:r>
                        <a:rPr lang="en-US" sz="1200" b="1" dirty="0">
                          <a:sym typeface="Wingdings" panose="05000000000000000000" pitchFamily="2" charset="2"/>
                        </a:rPr>
                        <a:t> </a:t>
                      </a:r>
                      <a:r>
                        <a:rPr lang="en-US" sz="1200" b="1" dirty="0">
                          <a:hlinkClick r:id="rId2"/>
                        </a:rPr>
                        <a:t>Mechatronics Certificate</a:t>
                      </a:r>
                      <a:r>
                        <a:rPr lang="en-US" sz="1200" b="1" dirty="0"/>
                        <a:t> </a:t>
                      </a:r>
                    </a:p>
                  </a:txBody>
                  <a:tcPr marL="58115" marR="58115" marT="29058" marB="29058" anchor="ctr"/>
                </a:tc>
                <a:extLst>
                  <a:ext uri="{0D108BD9-81ED-4DB2-BD59-A6C34878D82A}">
                    <a16:rowId xmlns:a16="http://schemas.microsoft.com/office/drawing/2014/main" val="3712817259"/>
                  </a:ext>
                </a:extLst>
              </a:tr>
            </a:tbl>
          </a:graphicData>
        </a:graphic>
      </p:graphicFrame>
    </p:spTree>
    <p:extLst>
      <p:ext uri="{BB962C8B-B14F-4D97-AF65-F5344CB8AC3E}">
        <p14:creationId xmlns:p14="http://schemas.microsoft.com/office/powerpoint/2010/main" val="2021538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18AD97-79A6-0FE5-FFC9-34DA4245E0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41473C-2279-C314-99A7-F4699842BC03}"/>
              </a:ext>
            </a:extLst>
          </p:cNvPr>
          <p:cNvSpPr>
            <a:spLocks noGrp="1"/>
          </p:cNvSpPr>
          <p:nvPr>
            <p:ph type="title"/>
          </p:nvPr>
        </p:nvSpPr>
        <p:spPr/>
        <p:txBody>
          <a:bodyPr/>
          <a:lstStyle/>
          <a:p>
            <a:r>
              <a:rPr lang="en-US" dirty="0"/>
              <a:t>MECHANICAL ENGINEERING RECAP</a:t>
            </a:r>
            <a:br>
              <a:rPr lang="en-US" dirty="0"/>
            </a:br>
            <a:endParaRPr lang="en-US" dirty="0"/>
          </a:p>
        </p:txBody>
      </p:sp>
      <p:sp>
        <p:nvSpPr>
          <p:cNvPr id="4" name="Content Placeholder 3">
            <a:extLst>
              <a:ext uri="{FF2B5EF4-FFF2-40B4-BE49-F238E27FC236}">
                <a16:creationId xmlns:a16="http://schemas.microsoft.com/office/drawing/2014/main" id="{418E6932-97D8-A8EB-409A-C120CCAB19C0}"/>
              </a:ext>
            </a:extLst>
          </p:cNvPr>
          <p:cNvSpPr>
            <a:spLocks noGrp="1"/>
          </p:cNvSpPr>
          <p:nvPr>
            <p:ph idx="1"/>
          </p:nvPr>
        </p:nvSpPr>
        <p:spPr>
          <a:xfrm>
            <a:off x="119336" y="1600201"/>
            <a:ext cx="11940584" cy="4892039"/>
          </a:xfrm>
        </p:spPr>
        <p:txBody>
          <a:bodyPr/>
          <a:lstStyle/>
          <a:p>
            <a:endParaRPr lang="en-US" dirty="0"/>
          </a:p>
          <a:p>
            <a:pPr marL="0" indent="0">
              <a:buNone/>
            </a:pPr>
            <a:endParaRPr lang="en-US" dirty="0"/>
          </a:p>
        </p:txBody>
      </p:sp>
      <p:graphicFrame>
        <p:nvGraphicFramePr>
          <p:cNvPr id="7" name="Table 6">
            <a:extLst>
              <a:ext uri="{FF2B5EF4-FFF2-40B4-BE49-F238E27FC236}">
                <a16:creationId xmlns:a16="http://schemas.microsoft.com/office/drawing/2014/main" id="{31DF5C77-D46F-60FC-9825-399238D3D66F}"/>
              </a:ext>
            </a:extLst>
          </p:cNvPr>
          <p:cNvGraphicFramePr>
            <a:graphicFrameLocks noGrp="1"/>
          </p:cNvGraphicFramePr>
          <p:nvPr/>
        </p:nvGraphicFramePr>
        <p:xfrm>
          <a:off x="413478" y="1387024"/>
          <a:ext cx="11352300" cy="5354344"/>
        </p:xfrm>
        <a:graphic>
          <a:graphicData uri="http://schemas.openxmlformats.org/drawingml/2006/table">
            <a:tbl>
              <a:tblPr firstRow="1" bandRow="1">
                <a:tableStyleId>{68D230F3-CF80-4859-8CE7-A43EE81993B5}</a:tableStyleId>
              </a:tblPr>
              <a:tblGrid>
                <a:gridCol w="2013532">
                  <a:extLst>
                    <a:ext uri="{9D8B030D-6E8A-4147-A177-3AD203B41FA5}">
                      <a16:colId xmlns:a16="http://schemas.microsoft.com/office/drawing/2014/main" val="2728972871"/>
                    </a:ext>
                  </a:extLst>
                </a:gridCol>
                <a:gridCol w="2013532">
                  <a:extLst>
                    <a:ext uri="{9D8B030D-6E8A-4147-A177-3AD203B41FA5}">
                      <a16:colId xmlns:a16="http://schemas.microsoft.com/office/drawing/2014/main" val="1716833736"/>
                    </a:ext>
                  </a:extLst>
                </a:gridCol>
                <a:gridCol w="2013532">
                  <a:extLst>
                    <a:ext uri="{9D8B030D-6E8A-4147-A177-3AD203B41FA5}">
                      <a16:colId xmlns:a16="http://schemas.microsoft.com/office/drawing/2014/main" val="37348431"/>
                    </a:ext>
                  </a:extLst>
                </a:gridCol>
                <a:gridCol w="5311704">
                  <a:extLst>
                    <a:ext uri="{9D8B030D-6E8A-4147-A177-3AD203B41FA5}">
                      <a16:colId xmlns:a16="http://schemas.microsoft.com/office/drawing/2014/main" val="314799602"/>
                    </a:ext>
                  </a:extLst>
                </a:gridCol>
              </a:tblGrid>
              <a:tr h="650803">
                <a:tc gridSpan="4">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200" b="1" dirty="0">
                          <a:solidFill>
                            <a:srgbClr val="000000"/>
                          </a:solidFill>
                          <a:effectLst/>
                        </a:rPr>
                        <a:t>For students following the 2023-2024 Academic Calendar and prior:​ </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1" dirty="0">
                        <a:solidFill>
                          <a:srgbClr val="000000"/>
                        </a:solidFill>
                        <a:effectLst/>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1" dirty="0">
                          <a:solidFill>
                            <a:srgbClr val="FF0000"/>
                          </a:solidFill>
                          <a:effectLst/>
                        </a:rPr>
                        <a:t>MECH 4401 3.00​ and MECH 4504 3.00</a:t>
                      </a:r>
                      <a:r>
                        <a:rPr lang="en-US" sz="1200" b="1" i="0" dirty="0">
                          <a:solidFill>
                            <a:srgbClr val="FF0000"/>
                          </a:solidFill>
                          <a:effectLst/>
                          <a:latin typeface="+mn-lt"/>
                        </a:rPr>
                        <a:t> are no longer offered. Review each scenario below and enrol in the required make-up course(s).</a:t>
                      </a:r>
                    </a:p>
                  </a:txBody>
                  <a:tcPr marL="58115" marR="58115" marT="29058" marB="29058" anchor="ctr"/>
                </a:tc>
                <a:tc hMerge="1">
                  <a:txBody>
                    <a:bodyPr/>
                    <a:lstStyle/>
                    <a:p>
                      <a:endParaRPr lang="en-CA"/>
                    </a:p>
                  </a:txBody>
                  <a:tcPr/>
                </a:tc>
                <a:tc hMerge="1">
                  <a:txBody>
                    <a:bodyPr/>
                    <a:lstStyle/>
                    <a:p>
                      <a:endParaRPr lang="en-CA"/>
                    </a:p>
                  </a:txBody>
                  <a:tcPr/>
                </a:tc>
                <a:tc hMerge="1">
                  <a:txBody>
                    <a:bodyPr/>
                    <a:lstStyle/>
                    <a:p>
                      <a:pPr algn="l" fontAlgn="base"/>
                      <a:endParaRPr lang="en-US" sz="1050" b="1" i="0">
                        <a:solidFill>
                          <a:srgbClr val="000000"/>
                        </a:solidFill>
                        <a:effectLst/>
                        <a:latin typeface="+mn-lt"/>
                      </a:endParaRPr>
                    </a:p>
                  </a:txBody>
                  <a:tcPr marL="58115" marR="58115" marT="29058" marB="29058" anchor="ctr"/>
                </a:tc>
                <a:extLst>
                  <a:ext uri="{0D108BD9-81ED-4DB2-BD59-A6C34878D82A}">
                    <a16:rowId xmlns:a16="http://schemas.microsoft.com/office/drawing/2014/main" val="3712817259"/>
                  </a:ext>
                </a:extLst>
              </a:tr>
              <a:tr h="718341">
                <a:tc>
                  <a:txBody>
                    <a:bodyPr/>
                    <a:lstStyle/>
                    <a:p>
                      <a:pPr algn="ctr" fontAlgn="base"/>
                      <a:r>
                        <a:rPr lang="en-US" sz="1200" b="1">
                          <a:solidFill>
                            <a:srgbClr val="000000"/>
                          </a:solidFill>
                          <a:effectLst/>
                        </a:rPr>
                        <a:t>Scenario​</a:t>
                      </a:r>
                      <a:endParaRPr lang="en-US" sz="1200" b="1" i="0">
                        <a:solidFill>
                          <a:srgbClr val="000000"/>
                        </a:solidFill>
                        <a:effectLst/>
                        <a:latin typeface="+mn-lt"/>
                      </a:endParaRPr>
                    </a:p>
                  </a:txBody>
                  <a:tcPr marL="58115" marR="58115" marT="29058" marB="29058" anchor="ctr"/>
                </a:tc>
                <a:tc>
                  <a:txBody>
                    <a:bodyPr/>
                    <a:lstStyle/>
                    <a:p>
                      <a:pPr algn="ctr" fontAlgn="base"/>
                      <a:r>
                        <a:rPr lang="en-US" sz="1200" b="1">
                          <a:solidFill>
                            <a:srgbClr val="000000"/>
                          </a:solidFill>
                          <a:effectLst/>
                        </a:rPr>
                        <a:t>MECH 4401 3.00​</a:t>
                      </a:r>
                      <a:endParaRPr lang="en-US" sz="1200" b="1" i="0">
                        <a:solidFill>
                          <a:srgbClr val="000000"/>
                        </a:solidFill>
                        <a:effectLst/>
                        <a:latin typeface="+mn-lt"/>
                      </a:endParaRPr>
                    </a:p>
                  </a:txBody>
                  <a:tcPr marL="58115" marR="58115" marT="29058" marB="29058" anchor="ctr"/>
                </a:tc>
                <a:tc>
                  <a:txBody>
                    <a:bodyPr/>
                    <a:lstStyle/>
                    <a:p>
                      <a:pPr algn="ctr" fontAlgn="base"/>
                      <a:r>
                        <a:rPr lang="en-US" sz="1200" b="1">
                          <a:solidFill>
                            <a:srgbClr val="000000"/>
                          </a:solidFill>
                          <a:effectLst/>
                        </a:rPr>
                        <a:t>MECH 4504 3.00</a:t>
                      </a:r>
                      <a:endParaRPr lang="en-US" sz="1200" b="1" i="0">
                        <a:solidFill>
                          <a:srgbClr val="000000"/>
                        </a:solidFill>
                        <a:effectLst/>
                        <a:latin typeface="+mn-lt"/>
                      </a:endParaRPr>
                    </a:p>
                  </a:txBody>
                  <a:tcPr marL="58115" marR="58115" marT="29058" marB="29058" anchor="ctr"/>
                </a:tc>
                <a:tc>
                  <a:txBody>
                    <a:bodyPr/>
                    <a:lstStyle/>
                    <a:p>
                      <a:pPr algn="ctr" fontAlgn="base"/>
                      <a:r>
                        <a:rPr lang="en-US" sz="1200" b="1" i="0">
                          <a:solidFill>
                            <a:srgbClr val="000000"/>
                          </a:solidFill>
                          <a:effectLst/>
                          <a:latin typeface="+mn-lt"/>
                        </a:rPr>
                        <a:t>Make-up Course(s)</a:t>
                      </a:r>
                    </a:p>
                  </a:txBody>
                  <a:tcPr marL="58115" marR="58115" marT="29058" marB="29058" anchor="ctr"/>
                </a:tc>
                <a:extLst>
                  <a:ext uri="{0D108BD9-81ED-4DB2-BD59-A6C34878D82A}">
                    <a16:rowId xmlns:a16="http://schemas.microsoft.com/office/drawing/2014/main" val="3362459641"/>
                  </a:ext>
                </a:extLst>
              </a:tr>
              <a:tr h="718341">
                <a:tc>
                  <a:txBody>
                    <a:bodyPr/>
                    <a:lstStyle/>
                    <a:p>
                      <a:pPr algn="ctr" fontAlgn="base"/>
                      <a:r>
                        <a:rPr lang="en-US" sz="1200" b="0">
                          <a:solidFill>
                            <a:srgbClr val="000000"/>
                          </a:solidFill>
                          <a:effectLst/>
                        </a:rPr>
                        <a:t>1​</a:t>
                      </a:r>
                      <a:endParaRPr lang="en-US" sz="1200" b="0" i="0">
                        <a:solidFill>
                          <a:srgbClr val="000000"/>
                        </a:solidFill>
                        <a:effectLst/>
                        <a:latin typeface="+mn-lt"/>
                      </a:endParaRPr>
                    </a:p>
                  </a:txBody>
                  <a:tcPr marL="58115" marR="58115" marT="29058" marB="29058" anchor="ctr"/>
                </a:tc>
                <a:tc>
                  <a:txBody>
                    <a:bodyPr/>
                    <a:lstStyle/>
                    <a:p>
                      <a:pPr algn="ctr" fontAlgn="base"/>
                      <a:r>
                        <a:rPr lang="en-US" sz="1200" b="0">
                          <a:solidFill>
                            <a:srgbClr val="000000"/>
                          </a:solidFill>
                          <a:effectLst/>
                        </a:rPr>
                        <a:t>Passed​</a:t>
                      </a:r>
                      <a:endParaRPr lang="en-US" sz="1200" b="0" i="0">
                        <a:solidFill>
                          <a:srgbClr val="000000"/>
                        </a:solidFill>
                        <a:effectLst/>
                        <a:latin typeface="+mn-lt"/>
                      </a:endParaRPr>
                    </a:p>
                  </a:txBody>
                  <a:tcPr marL="58115" marR="58115" marT="29058" marB="29058" anchor="ctr"/>
                </a:tc>
                <a:tc>
                  <a:txBody>
                    <a:bodyPr/>
                    <a:lstStyle/>
                    <a:p>
                      <a:pPr algn="ctr" fontAlgn="base"/>
                      <a:r>
                        <a:rPr lang="en-US" sz="1200" b="0">
                          <a:solidFill>
                            <a:srgbClr val="000000"/>
                          </a:solidFill>
                          <a:effectLst/>
                        </a:rPr>
                        <a:t>Passed​</a:t>
                      </a:r>
                      <a:endParaRPr lang="en-US" sz="1200" b="0" i="0">
                        <a:solidFill>
                          <a:srgbClr val="000000"/>
                        </a:solidFill>
                        <a:effectLst/>
                        <a:latin typeface="+mn-lt"/>
                      </a:endParaRPr>
                    </a:p>
                  </a:txBody>
                  <a:tcPr marL="58115" marR="58115" marT="29058" marB="29058" anchor="ctr"/>
                </a:tc>
                <a:tc>
                  <a:txBody>
                    <a:bodyPr/>
                    <a:lstStyle/>
                    <a:p>
                      <a:pPr algn="ctr" fontAlgn="base"/>
                      <a:r>
                        <a:rPr lang="en-US" sz="1200" b="0">
                          <a:solidFill>
                            <a:srgbClr val="000000"/>
                          </a:solidFill>
                          <a:effectLst/>
                        </a:rPr>
                        <a:t>Not applicable. Degree requirements already satisfied.​</a:t>
                      </a:r>
                      <a:endParaRPr lang="en-US" sz="1200" b="0" i="0">
                        <a:solidFill>
                          <a:srgbClr val="000000"/>
                        </a:solidFill>
                        <a:effectLst/>
                        <a:latin typeface="+mn-lt"/>
                      </a:endParaRPr>
                    </a:p>
                  </a:txBody>
                  <a:tcPr marL="58115" marR="58115" marT="29058" marB="29058" anchor="ctr"/>
                </a:tc>
                <a:extLst>
                  <a:ext uri="{0D108BD9-81ED-4DB2-BD59-A6C34878D82A}">
                    <a16:rowId xmlns:a16="http://schemas.microsoft.com/office/drawing/2014/main" val="2064255072"/>
                  </a:ext>
                </a:extLst>
              </a:tr>
              <a:tr h="718341">
                <a:tc>
                  <a:txBody>
                    <a:bodyPr/>
                    <a:lstStyle/>
                    <a:p>
                      <a:pPr algn="ctr" fontAlgn="base"/>
                      <a:r>
                        <a:rPr lang="en-US" sz="1200" b="0">
                          <a:solidFill>
                            <a:srgbClr val="000000"/>
                          </a:solidFill>
                          <a:effectLst/>
                        </a:rPr>
                        <a:t>2​</a:t>
                      </a:r>
                      <a:endParaRPr lang="en-US" sz="1200" b="0" i="0">
                        <a:solidFill>
                          <a:srgbClr val="000000"/>
                        </a:solidFill>
                        <a:effectLst/>
                        <a:latin typeface="+mn-lt"/>
                      </a:endParaRPr>
                    </a:p>
                  </a:txBody>
                  <a:tcPr marL="58115" marR="58115" marT="29058" marB="29058" anchor="ctr"/>
                </a:tc>
                <a:tc>
                  <a:txBody>
                    <a:bodyPr/>
                    <a:lstStyle/>
                    <a:p>
                      <a:pPr algn="ctr" fontAlgn="base"/>
                      <a:r>
                        <a:rPr lang="en-US" sz="1200" b="0">
                          <a:solidFill>
                            <a:srgbClr val="000000"/>
                          </a:solidFill>
                          <a:effectLst/>
                        </a:rPr>
                        <a:t>Not taken or failed​</a:t>
                      </a:r>
                      <a:endParaRPr lang="en-US" sz="1200" b="0" i="0">
                        <a:solidFill>
                          <a:srgbClr val="000000"/>
                        </a:solidFill>
                        <a:effectLst/>
                        <a:latin typeface="+mn-lt"/>
                      </a:endParaRPr>
                    </a:p>
                  </a:txBody>
                  <a:tcPr marL="58115" marR="58115" marT="29058" marB="29058" anchor="ctr"/>
                </a:tc>
                <a:tc>
                  <a:txBody>
                    <a:bodyPr/>
                    <a:lstStyle/>
                    <a:p>
                      <a:pPr algn="ctr" fontAlgn="base"/>
                      <a:r>
                        <a:rPr lang="en-US" sz="1200" b="0">
                          <a:solidFill>
                            <a:srgbClr val="000000"/>
                          </a:solidFill>
                          <a:effectLst/>
                        </a:rPr>
                        <a:t>Passed​</a:t>
                      </a:r>
                      <a:endParaRPr lang="en-US" sz="1200" b="0" i="0">
                        <a:solidFill>
                          <a:srgbClr val="000000"/>
                        </a:solidFill>
                        <a:effectLst/>
                        <a:latin typeface="+mn-lt"/>
                      </a:endParaRPr>
                    </a:p>
                  </a:txBody>
                  <a:tcPr marL="58115" marR="58115" marT="29058" marB="29058" anchor="ctr"/>
                </a:tc>
                <a:tc>
                  <a:txBody>
                    <a:bodyPr/>
                    <a:lstStyle/>
                    <a:p>
                      <a:pPr algn="ctr" fontAlgn="base"/>
                      <a:r>
                        <a:rPr lang="en-CA" sz="1200" b="1" i="0" dirty="0">
                          <a:solidFill>
                            <a:srgbClr val="000000"/>
                          </a:solidFill>
                          <a:effectLst/>
                          <a:latin typeface="+mn-lt"/>
                        </a:rPr>
                        <a:t>Complete MECH 4411 3.00</a:t>
                      </a:r>
                    </a:p>
                  </a:txBody>
                  <a:tcPr marL="58115" marR="58115" marT="29058" marB="29058" anchor="ctr"/>
                </a:tc>
                <a:extLst>
                  <a:ext uri="{0D108BD9-81ED-4DB2-BD59-A6C34878D82A}">
                    <a16:rowId xmlns:a16="http://schemas.microsoft.com/office/drawing/2014/main" val="2694248128"/>
                  </a:ext>
                </a:extLst>
              </a:tr>
              <a:tr h="718341">
                <a:tc>
                  <a:txBody>
                    <a:bodyPr/>
                    <a:lstStyle/>
                    <a:p>
                      <a:pPr algn="ctr" fontAlgn="base"/>
                      <a:r>
                        <a:rPr lang="en-US" sz="1200" b="0">
                          <a:solidFill>
                            <a:srgbClr val="000000"/>
                          </a:solidFill>
                          <a:effectLst/>
                        </a:rPr>
                        <a:t>3​</a:t>
                      </a:r>
                      <a:endParaRPr lang="en-US" sz="1200" b="0" i="0">
                        <a:solidFill>
                          <a:srgbClr val="000000"/>
                        </a:solidFill>
                        <a:effectLst/>
                        <a:latin typeface="+mn-lt"/>
                      </a:endParaRPr>
                    </a:p>
                  </a:txBody>
                  <a:tcPr marL="58115" marR="58115" marT="29058" marB="29058" anchor="ctr"/>
                </a:tc>
                <a:tc>
                  <a:txBody>
                    <a:bodyPr/>
                    <a:lstStyle/>
                    <a:p>
                      <a:pPr algn="ctr" fontAlgn="base"/>
                      <a:r>
                        <a:rPr lang="en-US" sz="1200" b="0">
                          <a:solidFill>
                            <a:srgbClr val="000000"/>
                          </a:solidFill>
                          <a:effectLst/>
                        </a:rPr>
                        <a:t>Passed​</a:t>
                      </a:r>
                      <a:endParaRPr lang="en-US" sz="1200" b="0" i="0">
                        <a:solidFill>
                          <a:srgbClr val="000000"/>
                        </a:solidFill>
                        <a:effectLst/>
                        <a:latin typeface="+mn-lt"/>
                      </a:endParaRPr>
                    </a:p>
                  </a:txBody>
                  <a:tcPr marL="58115" marR="58115" marT="29058" marB="29058" anchor="ctr"/>
                </a:tc>
                <a:tc>
                  <a:txBody>
                    <a:bodyPr/>
                    <a:lstStyle/>
                    <a:p>
                      <a:pPr algn="ctr" fontAlgn="base"/>
                      <a:r>
                        <a:rPr lang="en-US" sz="1200" b="0" dirty="0">
                          <a:solidFill>
                            <a:srgbClr val="000000"/>
                          </a:solidFill>
                          <a:effectLst/>
                        </a:rPr>
                        <a:t>Not taken or failed​</a:t>
                      </a:r>
                      <a:endParaRPr lang="en-US" sz="1200" b="0" i="0" dirty="0">
                        <a:solidFill>
                          <a:srgbClr val="000000"/>
                        </a:solidFill>
                        <a:effectLst/>
                        <a:latin typeface="+mn-lt"/>
                      </a:endParaRPr>
                    </a:p>
                  </a:txBody>
                  <a:tcPr marL="58115" marR="58115" marT="29058" marB="29058" anchor="ctr"/>
                </a:tc>
                <a:tc>
                  <a:txBody>
                    <a:bodyPr/>
                    <a:lstStyle/>
                    <a:p>
                      <a:pPr algn="ctr" fontAlgn="base"/>
                      <a:r>
                        <a:rPr lang="en-CA" sz="1200" b="1" i="0">
                          <a:solidFill>
                            <a:srgbClr val="000000"/>
                          </a:solidFill>
                          <a:effectLst/>
                          <a:latin typeface="+mn-lt"/>
                        </a:rPr>
                        <a:t>Complete MECH 4411 3.00</a:t>
                      </a:r>
                    </a:p>
                  </a:txBody>
                  <a:tcPr marL="58115" marR="58115" marT="29058" marB="29058" anchor="ctr"/>
                </a:tc>
                <a:extLst>
                  <a:ext uri="{0D108BD9-81ED-4DB2-BD59-A6C34878D82A}">
                    <a16:rowId xmlns:a16="http://schemas.microsoft.com/office/drawing/2014/main" val="2247170204"/>
                  </a:ext>
                </a:extLst>
              </a:tr>
              <a:tr h="1189346">
                <a:tc>
                  <a:txBody>
                    <a:bodyPr/>
                    <a:lstStyle/>
                    <a:p>
                      <a:pPr algn="ctr" fontAlgn="base"/>
                      <a:r>
                        <a:rPr lang="en-US" sz="1200" b="0" dirty="0">
                          <a:solidFill>
                            <a:srgbClr val="000000"/>
                          </a:solidFill>
                          <a:effectLst/>
                        </a:rPr>
                        <a:t>4​</a:t>
                      </a:r>
                      <a:endParaRPr lang="en-US" sz="1200" b="0" i="0" dirty="0">
                        <a:solidFill>
                          <a:srgbClr val="000000"/>
                        </a:solidFill>
                        <a:effectLst/>
                        <a:latin typeface="+mn-lt"/>
                      </a:endParaRPr>
                    </a:p>
                  </a:txBody>
                  <a:tcPr marL="58115" marR="58115" marT="29058" marB="29058" anchor="ctr"/>
                </a:tc>
                <a:tc>
                  <a:txBody>
                    <a:bodyPr/>
                    <a:lstStyle/>
                    <a:p>
                      <a:pPr algn="ctr" fontAlgn="base"/>
                      <a:r>
                        <a:rPr lang="en-US" sz="1200" b="0">
                          <a:solidFill>
                            <a:srgbClr val="000000"/>
                          </a:solidFill>
                          <a:effectLst/>
                        </a:rPr>
                        <a:t>Not taken or failed​</a:t>
                      </a:r>
                      <a:endParaRPr lang="en-US" sz="1200" b="0" i="0">
                        <a:solidFill>
                          <a:srgbClr val="000000"/>
                        </a:solidFill>
                        <a:effectLst/>
                        <a:latin typeface="+mn-lt"/>
                      </a:endParaRPr>
                    </a:p>
                  </a:txBody>
                  <a:tcPr marL="58115" marR="58115" marT="29058" marB="29058" anchor="ctr"/>
                </a:tc>
                <a:tc>
                  <a:txBody>
                    <a:bodyPr/>
                    <a:lstStyle/>
                    <a:p>
                      <a:pPr algn="ctr" fontAlgn="base"/>
                      <a:r>
                        <a:rPr lang="en-US" sz="1200" b="0">
                          <a:solidFill>
                            <a:srgbClr val="000000"/>
                          </a:solidFill>
                          <a:effectLst/>
                        </a:rPr>
                        <a:t>Not taken or failed​</a:t>
                      </a:r>
                      <a:endParaRPr lang="en-US" sz="1200" b="0" i="0">
                        <a:solidFill>
                          <a:srgbClr val="000000"/>
                        </a:solidFill>
                        <a:effectLst/>
                        <a:latin typeface="+mn-lt"/>
                      </a:endParaRPr>
                    </a:p>
                  </a:txBody>
                  <a:tcPr marL="58115" marR="58115" marT="29058" marB="29058" anchor="ctr"/>
                </a:tc>
                <a:tc>
                  <a:txBody>
                    <a:bodyPr/>
                    <a:lstStyle/>
                    <a:p>
                      <a:pPr algn="ctr" fontAlgn="base"/>
                      <a:r>
                        <a:rPr lang="en-US" sz="1200" b="1" i="0">
                          <a:solidFill>
                            <a:srgbClr val="000000"/>
                          </a:solidFill>
                          <a:effectLst/>
                          <a:latin typeface="+mn-lt"/>
                        </a:rPr>
                        <a:t>Complete MECH 4411 3.00 </a:t>
                      </a:r>
                      <a:r>
                        <a:rPr lang="en-US" sz="1200" b="1" i="0" u="sng">
                          <a:solidFill>
                            <a:srgbClr val="000000"/>
                          </a:solidFill>
                          <a:effectLst/>
                          <a:latin typeface="+mn-lt"/>
                        </a:rPr>
                        <a:t>and</a:t>
                      </a:r>
                      <a:r>
                        <a:rPr lang="en-US" sz="1200" b="1" i="0">
                          <a:solidFill>
                            <a:srgbClr val="000000"/>
                          </a:solidFill>
                          <a:effectLst/>
                          <a:latin typeface="+mn-lt"/>
                        </a:rPr>
                        <a:t> minimum 3.00 </a:t>
                      </a:r>
                      <a:r>
                        <a:rPr lang="en-US" sz="1200" b="1" i="1">
                          <a:solidFill>
                            <a:srgbClr val="000000"/>
                          </a:solidFill>
                          <a:effectLst/>
                          <a:latin typeface="+mn-lt"/>
                        </a:rPr>
                        <a:t>additional</a:t>
                      </a:r>
                      <a:r>
                        <a:rPr lang="en-US" sz="1200" b="1" i="0">
                          <a:solidFill>
                            <a:srgbClr val="000000"/>
                          </a:solidFill>
                          <a:effectLst/>
                          <a:latin typeface="+mn-lt"/>
                        </a:rPr>
                        <a:t> credits from:*</a:t>
                      </a:r>
                    </a:p>
                    <a:p>
                      <a:pPr algn="ctr" fontAlgn="base"/>
                      <a:r>
                        <a:rPr lang="pl-PL" sz="1200" b="0" i="0">
                          <a:solidFill>
                            <a:srgbClr val="000000"/>
                          </a:solidFill>
                          <a:effectLst/>
                          <a:latin typeface="+mn-lt"/>
                        </a:rPr>
                        <a:t>MECH 4201 3.00</a:t>
                      </a:r>
                      <a:r>
                        <a:rPr lang="en-CA" sz="1200" b="0" i="0">
                          <a:solidFill>
                            <a:srgbClr val="000000"/>
                          </a:solidFill>
                          <a:effectLst/>
                          <a:latin typeface="+mn-lt"/>
                        </a:rPr>
                        <a:t>, </a:t>
                      </a:r>
                      <a:r>
                        <a:rPr lang="pl-PL" sz="1200" b="0" i="0">
                          <a:solidFill>
                            <a:srgbClr val="000000"/>
                          </a:solidFill>
                          <a:effectLst/>
                          <a:latin typeface="+mn-lt"/>
                        </a:rPr>
                        <a:t>MECH 4202 3.00</a:t>
                      </a:r>
                      <a:r>
                        <a:rPr lang="en-CA" sz="1200" b="0" i="0">
                          <a:solidFill>
                            <a:srgbClr val="000000"/>
                          </a:solidFill>
                          <a:effectLst/>
                          <a:latin typeface="+mn-lt"/>
                        </a:rPr>
                        <a:t>, </a:t>
                      </a:r>
                      <a:r>
                        <a:rPr lang="pl-PL" sz="1200" b="0" i="0">
                          <a:solidFill>
                            <a:srgbClr val="000000"/>
                          </a:solidFill>
                          <a:effectLst/>
                          <a:latin typeface="+mn-lt"/>
                        </a:rPr>
                        <a:t>MECH 4203 3.00</a:t>
                      </a:r>
                      <a:r>
                        <a:rPr lang="en-CA" sz="1200" b="0" i="0">
                          <a:solidFill>
                            <a:srgbClr val="000000"/>
                          </a:solidFill>
                          <a:effectLst/>
                          <a:latin typeface="+mn-lt"/>
                        </a:rPr>
                        <a:t>, </a:t>
                      </a:r>
                      <a:r>
                        <a:rPr lang="pl-PL" sz="1200" b="0" i="0">
                          <a:solidFill>
                            <a:srgbClr val="000000"/>
                          </a:solidFill>
                          <a:effectLst/>
                          <a:latin typeface="+mn-lt"/>
                        </a:rPr>
                        <a:t>MECH 4301 3.00</a:t>
                      </a:r>
                      <a:r>
                        <a:rPr lang="en-CA" sz="1200" b="0" i="0">
                          <a:solidFill>
                            <a:srgbClr val="000000"/>
                          </a:solidFill>
                          <a:effectLst/>
                          <a:latin typeface="+mn-lt"/>
                        </a:rPr>
                        <a:t>,</a:t>
                      </a:r>
                    </a:p>
                    <a:p>
                      <a:pPr algn="ctr" fontAlgn="base"/>
                      <a:r>
                        <a:rPr lang="pl-PL" sz="1200" b="0" i="0">
                          <a:solidFill>
                            <a:srgbClr val="000000"/>
                          </a:solidFill>
                          <a:effectLst/>
                          <a:latin typeface="+mn-lt"/>
                        </a:rPr>
                        <a:t>MECH 4510 3.00</a:t>
                      </a:r>
                      <a:r>
                        <a:rPr lang="en-CA" sz="1200" b="0" i="0">
                          <a:solidFill>
                            <a:srgbClr val="000000"/>
                          </a:solidFill>
                          <a:effectLst/>
                          <a:latin typeface="+mn-lt"/>
                        </a:rPr>
                        <a:t>, </a:t>
                      </a:r>
                      <a:r>
                        <a:rPr lang="pl-PL" sz="1200" b="0" i="0">
                          <a:solidFill>
                            <a:srgbClr val="000000"/>
                          </a:solidFill>
                          <a:effectLst/>
                          <a:latin typeface="+mn-lt"/>
                        </a:rPr>
                        <a:t>MECH 4511 3.00</a:t>
                      </a:r>
                      <a:r>
                        <a:rPr lang="en-CA" sz="1200" b="0" i="0">
                          <a:solidFill>
                            <a:srgbClr val="000000"/>
                          </a:solidFill>
                          <a:effectLst/>
                          <a:latin typeface="+mn-lt"/>
                        </a:rPr>
                        <a:t>, </a:t>
                      </a:r>
                      <a:r>
                        <a:rPr lang="pl-PL" sz="1200" b="0" i="0">
                          <a:solidFill>
                            <a:srgbClr val="000000"/>
                          </a:solidFill>
                          <a:effectLst/>
                          <a:latin typeface="+mn-lt"/>
                        </a:rPr>
                        <a:t>MECH 4512 3.00</a:t>
                      </a:r>
                      <a:r>
                        <a:rPr lang="en-CA" sz="1200" b="0" i="0">
                          <a:solidFill>
                            <a:srgbClr val="000000"/>
                          </a:solidFill>
                          <a:effectLst/>
                          <a:latin typeface="+mn-lt"/>
                        </a:rPr>
                        <a:t>, </a:t>
                      </a:r>
                      <a:r>
                        <a:rPr lang="pl-PL" sz="1200" b="0" i="0">
                          <a:solidFill>
                            <a:srgbClr val="000000"/>
                          </a:solidFill>
                          <a:effectLst/>
                          <a:latin typeface="+mn-lt"/>
                        </a:rPr>
                        <a:t>ENG 4650 3.00</a:t>
                      </a:r>
                      <a:r>
                        <a:rPr lang="en-CA" sz="1200" b="0" i="0">
                          <a:solidFill>
                            <a:srgbClr val="000000"/>
                          </a:solidFill>
                          <a:effectLst/>
                          <a:latin typeface="+mn-lt"/>
                        </a:rPr>
                        <a:t>,</a:t>
                      </a:r>
                    </a:p>
                    <a:p>
                      <a:pPr algn="ctr" fontAlgn="base"/>
                      <a:r>
                        <a:rPr lang="en-CA" sz="1200" b="0" i="0">
                          <a:solidFill>
                            <a:srgbClr val="C00000"/>
                          </a:solidFill>
                          <a:effectLst/>
                          <a:latin typeface="+mn-lt"/>
                        </a:rPr>
                        <a:t>MECH 4403 3.00</a:t>
                      </a:r>
                    </a:p>
                  </a:txBody>
                  <a:tcPr marL="58115" marR="58115" marT="29058" marB="29058" anchor="ctr"/>
                </a:tc>
                <a:extLst>
                  <a:ext uri="{0D108BD9-81ED-4DB2-BD59-A6C34878D82A}">
                    <a16:rowId xmlns:a16="http://schemas.microsoft.com/office/drawing/2014/main" val="3039447881"/>
                  </a:ext>
                </a:extLst>
              </a:tr>
              <a:tr h="640831">
                <a:tc gridSpan="4">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u="none" dirty="0">
                          <a:solidFill>
                            <a:srgbClr val="000000"/>
                          </a:solidFill>
                          <a:effectLst/>
                        </a:rPr>
                        <a:t>If a student has taken MECH 4401 and MECH 4504, but then wants to repeat one of the courses to increase their GPA, the student can take MECH 4411 and use that to replace the lower grade of MECH 4401 or MECH 4504. After completing MECH 4411, students in this scenario must </a:t>
                      </a:r>
                      <a:r>
                        <a:rPr lang="en-US" sz="1200" b="0" i="0" u="none" dirty="0">
                          <a:solidFill>
                            <a:srgbClr val="000000"/>
                          </a:solidFill>
                          <a:effectLst/>
                          <a:latin typeface="+mn-lt"/>
                          <a:hlinkClick r:id="rId2"/>
                        </a:rPr>
                        <a:t>connect with a Lassonde Academic Advisor</a:t>
                      </a:r>
                      <a:r>
                        <a:rPr lang="en-US" sz="1200" b="0" i="0" u="none" dirty="0">
                          <a:solidFill>
                            <a:srgbClr val="000000"/>
                          </a:solidFill>
                          <a:effectLst/>
                          <a:latin typeface="+mn-lt"/>
                        </a:rPr>
                        <a:t> to ensure their record is updated correctly and in accordance with the </a:t>
                      </a:r>
                      <a:r>
                        <a:rPr lang="en-US" sz="1200" b="0" i="0" u="none" dirty="0">
                          <a:solidFill>
                            <a:srgbClr val="000000"/>
                          </a:solidFill>
                          <a:effectLst/>
                          <a:latin typeface="+mn-lt"/>
                          <a:hlinkClick r:id="rId3"/>
                        </a:rPr>
                        <a:t>Course Repeat Policy</a:t>
                      </a:r>
                      <a:r>
                        <a:rPr lang="en-US" sz="1200" b="0" i="0" u="none" dirty="0">
                          <a:solidFill>
                            <a:srgbClr val="000000"/>
                          </a:solidFill>
                          <a:effectLst/>
                          <a:latin typeface="+mn-lt"/>
                        </a:rPr>
                        <a:t>.</a:t>
                      </a:r>
                      <a:endParaRPr lang="en-US" sz="1200" b="0" u="none" dirty="0">
                        <a:solidFill>
                          <a:srgbClr val="000000"/>
                        </a:solidFill>
                        <a:effectLst/>
                      </a:endParaRPr>
                    </a:p>
                  </a:txBody>
                  <a:tcPr marL="58115" marR="58115" marT="29058" marB="29058" anchor="ctr"/>
                </a:tc>
                <a:tc hMerge="1">
                  <a:txBody>
                    <a:bodyPr/>
                    <a:lstStyle/>
                    <a:p>
                      <a:pPr algn="ctr" fontAlgn="base"/>
                      <a:endParaRPr lang="en-US" sz="1100" b="0" i="0">
                        <a:solidFill>
                          <a:srgbClr val="000000"/>
                        </a:solidFill>
                        <a:effectLst/>
                        <a:latin typeface="+mn-lt"/>
                      </a:endParaRPr>
                    </a:p>
                  </a:txBody>
                  <a:tcPr marL="58115" marR="58115" marT="29058" marB="29058" anchor="ctr"/>
                </a:tc>
                <a:tc hMerge="1">
                  <a:txBody>
                    <a:bodyPr/>
                    <a:lstStyle/>
                    <a:p>
                      <a:pPr algn="ctr" fontAlgn="base"/>
                      <a:endParaRPr lang="en-US" sz="1100" b="0" i="0">
                        <a:solidFill>
                          <a:srgbClr val="000000"/>
                        </a:solidFill>
                        <a:effectLst/>
                        <a:latin typeface="+mn-lt"/>
                      </a:endParaRPr>
                    </a:p>
                  </a:txBody>
                  <a:tcPr marL="58115" marR="58115" marT="29058" marB="29058" anchor="ctr"/>
                </a:tc>
                <a:tc hMerge="1">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endParaRPr lang="en-US" sz="1100" b="0" i="0">
                        <a:solidFill>
                          <a:srgbClr val="000000"/>
                        </a:solidFill>
                        <a:effectLst/>
                        <a:latin typeface="+mn-lt"/>
                      </a:endParaRPr>
                    </a:p>
                  </a:txBody>
                  <a:tcPr marL="58115" marR="58115" marT="29058" marB="29058" anchor="ctr"/>
                </a:tc>
                <a:extLst>
                  <a:ext uri="{0D108BD9-81ED-4DB2-BD59-A6C34878D82A}">
                    <a16:rowId xmlns:a16="http://schemas.microsoft.com/office/drawing/2014/main" val="2355904991"/>
                  </a:ext>
                </a:extLst>
              </a:tr>
            </a:tbl>
          </a:graphicData>
        </a:graphic>
      </p:graphicFrame>
    </p:spTree>
    <p:extLst>
      <p:ext uri="{BB962C8B-B14F-4D97-AF65-F5344CB8AC3E}">
        <p14:creationId xmlns:p14="http://schemas.microsoft.com/office/powerpoint/2010/main" val="567234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83C94A-1261-3403-698C-C4D6B130CD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9CA83A-E05A-F383-B65D-88FA1A1FB357}"/>
              </a:ext>
            </a:extLst>
          </p:cNvPr>
          <p:cNvSpPr>
            <a:spLocks noGrp="1"/>
          </p:cNvSpPr>
          <p:nvPr>
            <p:ph type="title"/>
          </p:nvPr>
        </p:nvSpPr>
        <p:spPr/>
        <p:txBody>
          <a:bodyPr/>
          <a:lstStyle/>
          <a:p>
            <a:r>
              <a:rPr lang="en-US" dirty="0"/>
              <a:t>MECHANICAL ENGINEERING RECAP</a:t>
            </a:r>
            <a:br>
              <a:rPr lang="en-US" dirty="0"/>
            </a:br>
            <a:r>
              <a:rPr lang="en-US" sz="1600" b="1" dirty="0">
                <a:solidFill>
                  <a:srgbClr val="FF0000"/>
                </a:solidFill>
                <a:effectLst/>
              </a:rPr>
              <a:t>For students following the 2019-2020 Academic Calendar and prior:</a:t>
            </a:r>
            <a:r>
              <a:rPr lang="en-US" sz="1400" b="1" dirty="0">
                <a:solidFill>
                  <a:srgbClr val="FF0000"/>
                </a:solidFill>
                <a:effectLst/>
              </a:rPr>
              <a:t>​</a:t>
            </a:r>
            <a:br>
              <a:rPr lang="en-US" dirty="0"/>
            </a:br>
            <a:endParaRPr lang="en-US" dirty="0"/>
          </a:p>
        </p:txBody>
      </p:sp>
      <p:sp>
        <p:nvSpPr>
          <p:cNvPr id="4" name="Content Placeholder 3">
            <a:extLst>
              <a:ext uri="{FF2B5EF4-FFF2-40B4-BE49-F238E27FC236}">
                <a16:creationId xmlns:a16="http://schemas.microsoft.com/office/drawing/2014/main" id="{F4B36FDD-35F8-E285-3A9A-7877C6747C8D}"/>
              </a:ext>
            </a:extLst>
          </p:cNvPr>
          <p:cNvSpPr>
            <a:spLocks noGrp="1"/>
          </p:cNvSpPr>
          <p:nvPr>
            <p:ph idx="1"/>
          </p:nvPr>
        </p:nvSpPr>
        <p:spPr>
          <a:xfrm>
            <a:off x="119336" y="1600201"/>
            <a:ext cx="11940584" cy="4892039"/>
          </a:xfrm>
        </p:spPr>
        <p:txBody>
          <a:bodyPr/>
          <a:lstStyle/>
          <a:p>
            <a:endParaRPr lang="en-US" dirty="0"/>
          </a:p>
          <a:p>
            <a:pPr marL="0" indent="0">
              <a:buNone/>
            </a:pPr>
            <a:endParaRPr lang="en-US" dirty="0"/>
          </a:p>
        </p:txBody>
      </p:sp>
      <p:graphicFrame>
        <p:nvGraphicFramePr>
          <p:cNvPr id="7" name="Table 6">
            <a:extLst>
              <a:ext uri="{FF2B5EF4-FFF2-40B4-BE49-F238E27FC236}">
                <a16:creationId xmlns:a16="http://schemas.microsoft.com/office/drawing/2014/main" id="{AD1E04CB-A42A-4B60-813A-B79499971697}"/>
              </a:ext>
            </a:extLst>
          </p:cNvPr>
          <p:cNvGraphicFramePr>
            <a:graphicFrameLocks noGrp="1"/>
          </p:cNvGraphicFramePr>
          <p:nvPr>
            <p:extLst>
              <p:ext uri="{D42A27DB-BD31-4B8C-83A1-F6EECF244321}">
                <p14:modId xmlns:p14="http://schemas.microsoft.com/office/powerpoint/2010/main" val="4016630415"/>
              </p:ext>
            </p:extLst>
          </p:nvPr>
        </p:nvGraphicFramePr>
        <p:xfrm>
          <a:off x="612640" y="1391751"/>
          <a:ext cx="11209246" cy="5045632"/>
        </p:xfrm>
        <a:graphic>
          <a:graphicData uri="http://schemas.openxmlformats.org/drawingml/2006/table">
            <a:tbl>
              <a:tblPr firstRow="1" bandRow="1">
                <a:tableStyleId>{68D230F3-CF80-4859-8CE7-A43EE81993B5}</a:tableStyleId>
              </a:tblPr>
              <a:tblGrid>
                <a:gridCol w="1684246">
                  <a:extLst>
                    <a:ext uri="{9D8B030D-6E8A-4147-A177-3AD203B41FA5}">
                      <a16:colId xmlns:a16="http://schemas.microsoft.com/office/drawing/2014/main" val="2728972871"/>
                    </a:ext>
                  </a:extLst>
                </a:gridCol>
                <a:gridCol w="2340428">
                  <a:extLst>
                    <a:ext uri="{9D8B030D-6E8A-4147-A177-3AD203B41FA5}">
                      <a16:colId xmlns:a16="http://schemas.microsoft.com/office/drawing/2014/main" val="1716833736"/>
                    </a:ext>
                  </a:extLst>
                </a:gridCol>
                <a:gridCol w="1349829">
                  <a:extLst>
                    <a:ext uri="{9D8B030D-6E8A-4147-A177-3AD203B41FA5}">
                      <a16:colId xmlns:a16="http://schemas.microsoft.com/office/drawing/2014/main" val="3635357344"/>
                    </a:ext>
                  </a:extLst>
                </a:gridCol>
                <a:gridCol w="5834743">
                  <a:extLst>
                    <a:ext uri="{9D8B030D-6E8A-4147-A177-3AD203B41FA5}">
                      <a16:colId xmlns:a16="http://schemas.microsoft.com/office/drawing/2014/main" val="2578806476"/>
                    </a:ext>
                  </a:extLst>
                </a:gridCol>
              </a:tblGrid>
              <a:tr h="685563">
                <a:tc>
                  <a:txBody>
                    <a:bodyPr/>
                    <a:lstStyle/>
                    <a:p>
                      <a:pPr algn="ctr" fontAlgn="base"/>
                      <a:r>
                        <a:rPr lang="en-US" sz="1200" b="1">
                          <a:solidFill>
                            <a:srgbClr val="000000"/>
                          </a:solidFill>
                          <a:effectLst/>
                        </a:rPr>
                        <a:t>Scenario</a:t>
                      </a:r>
                      <a:r>
                        <a:rPr lang="en-US" sz="1200" b="0">
                          <a:solidFill>
                            <a:srgbClr val="000000"/>
                          </a:solidFill>
                          <a:effectLst/>
                        </a:rPr>
                        <a:t>​</a:t>
                      </a:r>
                      <a:endParaRPr lang="en-US" sz="1200" b="0" i="0">
                        <a:solidFill>
                          <a:srgbClr val="000000"/>
                        </a:solidFill>
                        <a:effectLst/>
                        <a:latin typeface="+mn-lt"/>
                      </a:endParaRPr>
                    </a:p>
                  </a:txBody>
                  <a:tcPr marL="58115" marR="58115" marT="29058" marB="29058" anchor="ctr"/>
                </a:tc>
                <a:tc>
                  <a:txBody>
                    <a:bodyPr/>
                    <a:lstStyle/>
                    <a:p>
                      <a:pPr algn="ctr" fontAlgn="base"/>
                      <a:r>
                        <a:rPr lang="en-US" sz="1200" b="1" dirty="0">
                          <a:solidFill>
                            <a:srgbClr val="000000"/>
                          </a:solidFill>
                          <a:effectLst/>
                        </a:rPr>
                        <a:t>MECH 4201 3.00</a:t>
                      </a:r>
                      <a:r>
                        <a:rPr lang="en-US" sz="1200" b="0" dirty="0">
                          <a:solidFill>
                            <a:srgbClr val="000000"/>
                          </a:solidFill>
                          <a:effectLst/>
                        </a:rPr>
                        <a:t>​</a:t>
                      </a:r>
                      <a:endParaRPr lang="en-US" sz="1200" b="0" i="0" dirty="0">
                        <a:solidFill>
                          <a:srgbClr val="000000"/>
                        </a:solidFill>
                        <a:effectLst/>
                        <a:latin typeface="+mn-lt"/>
                      </a:endParaRPr>
                    </a:p>
                  </a:txBody>
                  <a:tcPr marL="58115" marR="58115" marT="29058" marB="29058" anchor="ctr"/>
                </a:tc>
                <a:tc>
                  <a:txBody>
                    <a:bodyPr/>
                    <a:lstStyle/>
                    <a:p>
                      <a:pPr algn="ctr" fontAlgn="base"/>
                      <a:r>
                        <a:rPr lang="en-US" sz="1200" b="1" dirty="0">
                          <a:solidFill>
                            <a:srgbClr val="000000"/>
                          </a:solidFill>
                          <a:effectLst/>
                        </a:rPr>
                        <a:t>MECH 4510 3.00 or</a:t>
                      </a:r>
                      <a:r>
                        <a:rPr lang="en-US" sz="1200" b="0" dirty="0">
                          <a:solidFill>
                            <a:srgbClr val="000000"/>
                          </a:solidFill>
                          <a:effectLst/>
                        </a:rPr>
                        <a:t>​</a:t>
                      </a:r>
                    </a:p>
                    <a:p>
                      <a:pPr algn="ctr" fontAlgn="base"/>
                      <a:r>
                        <a:rPr lang="en-US" sz="1200" b="1" dirty="0">
                          <a:solidFill>
                            <a:srgbClr val="000000"/>
                          </a:solidFill>
                          <a:effectLst/>
                        </a:rPr>
                        <a:t>MECH 4511 3.00 or</a:t>
                      </a:r>
                      <a:r>
                        <a:rPr lang="en-US" sz="1200" b="0" dirty="0">
                          <a:solidFill>
                            <a:srgbClr val="000000"/>
                          </a:solidFill>
                          <a:effectLst/>
                        </a:rPr>
                        <a:t>​</a:t>
                      </a:r>
                    </a:p>
                    <a:p>
                      <a:pPr algn="ctr" fontAlgn="base"/>
                      <a:r>
                        <a:rPr lang="en-US" sz="1200" b="1" dirty="0">
                          <a:solidFill>
                            <a:srgbClr val="000000"/>
                          </a:solidFill>
                          <a:effectLst/>
                        </a:rPr>
                        <a:t>MECH 4512 3.00</a:t>
                      </a:r>
                      <a:r>
                        <a:rPr lang="en-US" sz="1200" b="0" dirty="0">
                          <a:solidFill>
                            <a:srgbClr val="000000"/>
                          </a:solidFill>
                          <a:effectLst/>
                        </a:rPr>
                        <a:t>​</a:t>
                      </a:r>
                      <a:endParaRPr lang="en-US" sz="1200" b="0" i="0" dirty="0">
                        <a:solidFill>
                          <a:srgbClr val="000000"/>
                        </a:solidFill>
                        <a:effectLst/>
                        <a:latin typeface="+mn-lt"/>
                      </a:endParaRPr>
                    </a:p>
                  </a:txBody>
                  <a:tcPr marL="58115" marR="58115" marT="29058" marB="29058" anchor="ctr"/>
                </a:tc>
                <a:tc>
                  <a:txBody>
                    <a:bodyPr/>
                    <a:lstStyle/>
                    <a:p>
                      <a:pPr algn="ctr" fontAlgn="base"/>
                      <a:r>
                        <a:rPr lang="en-US" sz="1200" b="1" dirty="0">
                          <a:solidFill>
                            <a:srgbClr val="000000"/>
                          </a:solidFill>
                          <a:effectLst/>
                        </a:rPr>
                        <a:t>Make-up Course(s)</a:t>
                      </a:r>
                      <a:r>
                        <a:rPr lang="en-US" sz="1200" b="0" dirty="0">
                          <a:solidFill>
                            <a:srgbClr val="000000"/>
                          </a:solidFill>
                          <a:effectLst/>
                        </a:rPr>
                        <a:t>​</a:t>
                      </a:r>
                    </a:p>
                    <a:p>
                      <a:pPr algn="ctr" fontAlgn="base"/>
                      <a:endParaRPr lang="en-US" sz="1200" b="0" i="0" dirty="0">
                        <a:solidFill>
                          <a:srgbClr val="000000"/>
                        </a:solidFill>
                        <a:effectLst/>
                        <a:latin typeface="+mn-lt"/>
                      </a:endParaRPr>
                    </a:p>
                  </a:txBody>
                  <a:tcPr marL="58115" marR="58115" marT="29058" marB="29058" anchor="ctr"/>
                </a:tc>
                <a:extLst>
                  <a:ext uri="{0D108BD9-81ED-4DB2-BD59-A6C34878D82A}">
                    <a16:rowId xmlns:a16="http://schemas.microsoft.com/office/drawing/2014/main" val="3362459641"/>
                  </a:ext>
                </a:extLst>
              </a:tr>
              <a:tr h="504332">
                <a:tc>
                  <a:txBody>
                    <a:bodyPr/>
                    <a:lstStyle/>
                    <a:p>
                      <a:pPr algn="ctr" fontAlgn="base"/>
                      <a:r>
                        <a:rPr lang="en-US" sz="1200" b="0">
                          <a:solidFill>
                            <a:srgbClr val="000000"/>
                          </a:solidFill>
                          <a:effectLst/>
                        </a:rPr>
                        <a:t>1​</a:t>
                      </a:r>
                      <a:endParaRPr lang="en-US" sz="1200" b="0" i="0">
                        <a:solidFill>
                          <a:srgbClr val="000000"/>
                        </a:solidFill>
                        <a:effectLst/>
                        <a:latin typeface="+mn-lt"/>
                      </a:endParaRPr>
                    </a:p>
                  </a:txBody>
                  <a:tcPr marL="58115" marR="58115" marT="29058" marB="29058" anchor="ctr"/>
                </a:tc>
                <a:tc>
                  <a:txBody>
                    <a:bodyPr/>
                    <a:lstStyle/>
                    <a:p>
                      <a:pPr algn="ctr" fontAlgn="base"/>
                      <a:r>
                        <a:rPr lang="en-US" sz="1200" b="0">
                          <a:solidFill>
                            <a:srgbClr val="000000"/>
                          </a:solidFill>
                          <a:effectLst/>
                        </a:rPr>
                        <a:t>Passed​</a:t>
                      </a:r>
                      <a:endParaRPr lang="en-US" sz="1200" b="0" i="0">
                        <a:solidFill>
                          <a:srgbClr val="000000"/>
                        </a:solidFill>
                        <a:effectLst/>
                        <a:latin typeface="+mn-lt"/>
                      </a:endParaRPr>
                    </a:p>
                  </a:txBody>
                  <a:tcPr marL="58115" marR="58115" marT="29058" marB="29058" anchor="ctr"/>
                </a:tc>
                <a:tc>
                  <a:txBody>
                    <a:bodyPr/>
                    <a:lstStyle/>
                    <a:p>
                      <a:pPr algn="ctr" fontAlgn="base"/>
                      <a:r>
                        <a:rPr lang="en-US" sz="1200" b="0">
                          <a:solidFill>
                            <a:srgbClr val="000000"/>
                          </a:solidFill>
                          <a:effectLst/>
                        </a:rPr>
                        <a:t>Passed​</a:t>
                      </a:r>
                      <a:endParaRPr lang="en-US" sz="1200" b="0" i="0">
                        <a:solidFill>
                          <a:srgbClr val="000000"/>
                        </a:solidFill>
                        <a:effectLst/>
                        <a:latin typeface="+mn-lt"/>
                      </a:endParaRPr>
                    </a:p>
                  </a:txBody>
                  <a:tcPr marL="58115" marR="58115" marT="29058" marB="29058" anchor="ctr"/>
                </a:tc>
                <a:tc>
                  <a:txBody>
                    <a:bodyPr/>
                    <a:lstStyle/>
                    <a:p>
                      <a:pPr algn="ctr" fontAlgn="base"/>
                      <a:r>
                        <a:rPr lang="en-US" sz="1200" b="0">
                          <a:solidFill>
                            <a:srgbClr val="000000"/>
                          </a:solidFill>
                          <a:effectLst/>
                        </a:rPr>
                        <a:t>Not applicable.</a:t>
                      </a:r>
                    </a:p>
                    <a:p>
                      <a:pPr algn="ctr" fontAlgn="base"/>
                      <a:r>
                        <a:rPr lang="en-US" sz="1200" b="0">
                          <a:solidFill>
                            <a:srgbClr val="000000"/>
                          </a:solidFill>
                          <a:effectLst/>
                        </a:rPr>
                        <a:t>Degree requirements already satisfied.​</a:t>
                      </a:r>
                      <a:endParaRPr lang="en-US" sz="1200" b="0" i="0">
                        <a:solidFill>
                          <a:srgbClr val="000000"/>
                        </a:solidFill>
                        <a:effectLst/>
                        <a:latin typeface="+mn-lt"/>
                      </a:endParaRPr>
                    </a:p>
                  </a:txBody>
                  <a:tcPr marL="58115" marR="58115" marT="29058" marB="29058" anchor="ctr"/>
                </a:tc>
                <a:extLst>
                  <a:ext uri="{0D108BD9-81ED-4DB2-BD59-A6C34878D82A}">
                    <a16:rowId xmlns:a16="http://schemas.microsoft.com/office/drawing/2014/main" val="2064255072"/>
                  </a:ext>
                </a:extLst>
              </a:tr>
              <a:tr h="1098829">
                <a:tc>
                  <a:txBody>
                    <a:bodyPr/>
                    <a:lstStyle/>
                    <a:p>
                      <a:pPr algn="ctr" fontAlgn="base"/>
                      <a:r>
                        <a:rPr lang="en-US" sz="1200" b="0">
                          <a:solidFill>
                            <a:srgbClr val="000000"/>
                          </a:solidFill>
                          <a:effectLst/>
                        </a:rPr>
                        <a:t>2​</a:t>
                      </a:r>
                      <a:endParaRPr lang="en-US" sz="1200" b="0" i="0">
                        <a:solidFill>
                          <a:srgbClr val="000000"/>
                        </a:solidFill>
                        <a:effectLst/>
                        <a:latin typeface="+mn-lt"/>
                      </a:endParaRPr>
                    </a:p>
                  </a:txBody>
                  <a:tcPr marL="58115" marR="58115" marT="29058" marB="29058" anchor="ctr"/>
                </a:tc>
                <a:tc>
                  <a:txBody>
                    <a:bodyPr/>
                    <a:lstStyle/>
                    <a:p>
                      <a:pPr algn="ctr" fontAlgn="base"/>
                      <a:r>
                        <a:rPr lang="en-US" sz="1200" b="0" dirty="0">
                          <a:solidFill>
                            <a:srgbClr val="000000"/>
                          </a:solidFill>
                          <a:effectLst/>
                        </a:rPr>
                        <a:t>Not taken or failed​</a:t>
                      </a:r>
                      <a:endParaRPr lang="en-US" sz="1200" b="0" i="0" dirty="0">
                        <a:solidFill>
                          <a:srgbClr val="000000"/>
                        </a:solidFill>
                        <a:effectLst/>
                        <a:latin typeface="+mn-lt"/>
                      </a:endParaRPr>
                    </a:p>
                  </a:txBody>
                  <a:tcPr marL="58115" marR="58115" marT="29058" marB="29058" anchor="ctr"/>
                </a:tc>
                <a:tc>
                  <a:txBody>
                    <a:bodyPr/>
                    <a:lstStyle/>
                    <a:p>
                      <a:pPr algn="ctr" fontAlgn="base"/>
                      <a:r>
                        <a:rPr lang="en-US" sz="1200" b="0">
                          <a:solidFill>
                            <a:srgbClr val="000000"/>
                          </a:solidFill>
                          <a:effectLst/>
                        </a:rPr>
                        <a:t>Passed​</a:t>
                      </a:r>
                      <a:endParaRPr lang="en-US" sz="1200" b="0" i="0">
                        <a:solidFill>
                          <a:srgbClr val="000000"/>
                        </a:solidFill>
                        <a:effectLst/>
                        <a:latin typeface="+mn-lt"/>
                      </a:endParaRPr>
                    </a:p>
                  </a:txBody>
                  <a:tcPr marL="58115" marR="58115" marT="29058" marB="29058" anchor="ctr"/>
                </a:tc>
                <a:tc>
                  <a:txBody>
                    <a:bodyPr/>
                    <a:lstStyle/>
                    <a:p>
                      <a:pPr algn="ctr" fontAlgn="base"/>
                      <a:r>
                        <a:rPr lang="en-US" sz="1200" b="1" i="0">
                          <a:solidFill>
                            <a:srgbClr val="000000"/>
                          </a:solidFill>
                          <a:effectLst/>
                          <a:latin typeface="+mn-lt"/>
                        </a:rPr>
                        <a:t>Complete minimum 3.00 additional credits from:</a:t>
                      </a:r>
                    </a:p>
                    <a:p>
                      <a:pPr algn="ctr" fontAlgn="base"/>
                      <a:r>
                        <a:rPr lang="pl-PL" sz="1200" b="0" i="0">
                          <a:solidFill>
                            <a:srgbClr val="000000"/>
                          </a:solidFill>
                          <a:effectLst/>
                          <a:latin typeface="+mn-lt"/>
                        </a:rPr>
                        <a:t>MECH 4201 3.00</a:t>
                      </a:r>
                      <a:r>
                        <a:rPr lang="en-CA" sz="1200" b="0" i="0">
                          <a:solidFill>
                            <a:srgbClr val="000000"/>
                          </a:solidFill>
                          <a:effectLst/>
                          <a:latin typeface="+mn-lt"/>
                        </a:rPr>
                        <a:t>, </a:t>
                      </a:r>
                      <a:r>
                        <a:rPr lang="pl-PL" sz="1200" b="0" i="0">
                          <a:solidFill>
                            <a:srgbClr val="000000"/>
                          </a:solidFill>
                          <a:effectLst/>
                          <a:latin typeface="+mn-lt"/>
                        </a:rPr>
                        <a:t>MECH 4202 3.00</a:t>
                      </a:r>
                      <a:r>
                        <a:rPr lang="en-CA" sz="1200" b="0" i="0">
                          <a:solidFill>
                            <a:srgbClr val="000000"/>
                          </a:solidFill>
                          <a:effectLst/>
                          <a:latin typeface="+mn-lt"/>
                        </a:rPr>
                        <a:t>, </a:t>
                      </a:r>
                      <a:r>
                        <a:rPr lang="pl-PL" sz="1200" b="0" i="0">
                          <a:solidFill>
                            <a:srgbClr val="000000"/>
                          </a:solidFill>
                          <a:effectLst/>
                          <a:latin typeface="+mn-lt"/>
                        </a:rPr>
                        <a:t>MECH 4203 3.00</a:t>
                      </a:r>
                      <a:r>
                        <a:rPr lang="en-CA" sz="1200" b="0" i="0">
                          <a:solidFill>
                            <a:srgbClr val="000000"/>
                          </a:solidFill>
                          <a:effectLst/>
                          <a:latin typeface="+mn-lt"/>
                        </a:rPr>
                        <a:t>, </a:t>
                      </a:r>
                      <a:r>
                        <a:rPr lang="pl-PL" sz="1200" b="0" i="0">
                          <a:solidFill>
                            <a:srgbClr val="000000"/>
                          </a:solidFill>
                          <a:effectLst/>
                          <a:latin typeface="+mn-lt"/>
                        </a:rPr>
                        <a:t>MECH 4301 3.00</a:t>
                      </a:r>
                      <a:r>
                        <a:rPr lang="en-CA" sz="1200" b="0" i="0">
                          <a:solidFill>
                            <a:srgbClr val="000000"/>
                          </a:solidFill>
                          <a:effectLst/>
                          <a:latin typeface="+mn-lt"/>
                        </a:rPr>
                        <a:t>,</a:t>
                      </a:r>
                    </a:p>
                    <a:p>
                      <a:pPr algn="ctr" fontAlgn="base"/>
                      <a:r>
                        <a:rPr lang="pl-PL" sz="1200" b="0" i="0">
                          <a:solidFill>
                            <a:srgbClr val="000000"/>
                          </a:solidFill>
                          <a:effectLst/>
                          <a:latin typeface="+mn-lt"/>
                        </a:rPr>
                        <a:t>MECH 4510 3.00</a:t>
                      </a:r>
                      <a:r>
                        <a:rPr lang="en-CA" sz="1200" b="0" i="0">
                          <a:solidFill>
                            <a:srgbClr val="000000"/>
                          </a:solidFill>
                          <a:effectLst/>
                          <a:latin typeface="+mn-lt"/>
                        </a:rPr>
                        <a:t>, </a:t>
                      </a:r>
                      <a:r>
                        <a:rPr lang="pl-PL" sz="1200" b="0" i="0">
                          <a:solidFill>
                            <a:srgbClr val="000000"/>
                          </a:solidFill>
                          <a:effectLst/>
                          <a:latin typeface="+mn-lt"/>
                        </a:rPr>
                        <a:t>MECH 4511 3.00</a:t>
                      </a:r>
                      <a:r>
                        <a:rPr lang="en-CA" sz="1200" b="0" i="0">
                          <a:solidFill>
                            <a:srgbClr val="000000"/>
                          </a:solidFill>
                          <a:effectLst/>
                          <a:latin typeface="+mn-lt"/>
                        </a:rPr>
                        <a:t>, </a:t>
                      </a:r>
                      <a:r>
                        <a:rPr lang="pl-PL" sz="1200" b="0" i="0">
                          <a:solidFill>
                            <a:srgbClr val="000000"/>
                          </a:solidFill>
                          <a:effectLst/>
                          <a:latin typeface="+mn-lt"/>
                        </a:rPr>
                        <a:t>MECH 4512 3.00</a:t>
                      </a:r>
                      <a:r>
                        <a:rPr lang="en-CA" sz="1200" b="0" i="0">
                          <a:solidFill>
                            <a:srgbClr val="000000"/>
                          </a:solidFill>
                          <a:effectLst/>
                          <a:latin typeface="+mn-lt"/>
                        </a:rPr>
                        <a:t>, </a:t>
                      </a:r>
                      <a:r>
                        <a:rPr lang="pl-PL" sz="1200" b="0" i="0">
                          <a:solidFill>
                            <a:srgbClr val="000000"/>
                          </a:solidFill>
                          <a:effectLst/>
                          <a:latin typeface="+mn-lt"/>
                        </a:rPr>
                        <a:t>ENG 4650 3.00</a:t>
                      </a:r>
                      <a:endParaRPr lang="en-CA" sz="1200" b="0" i="0">
                        <a:solidFill>
                          <a:srgbClr val="000000"/>
                        </a:solidFill>
                        <a:effectLst/>
                        <a:latin typeface="+mn-lt"/>
                      </a:endParaRPr>
                    </a:p>
                    <a:p>
                      <a:pPr algn="ctr" fontAlgn="base"/>
                      <a:r>
                        <a:rPr lang="en-CA" sz="1200" b="0" i="0">
                          <a:solidFill>
                            <a:srgbClr val="C00000"/>
                          </a:solidFill>
                          <a:effectLst/>
                          <a:latin typeface="+mn-lt"/>
                        </a:rPr>
                        <a:t>MECH 4403 3.00</a:t>
                      </a:r>
                    </a:p>
                    <a:p>
                      <a:pPr algn="ctr" fontAlgn="base"/>
                      <a:r>
                        <a:rPr lang="en-US" sz="1200" b="0">
                          <a:solidFill>
                            <a:srgbClr val="000000"/>
                          </a:solidFill>
                          <a:effectLst/>
                        </a:rPr>
                        <a:t>​</a:t>
                      </a:r>
                      <a:endParaRPr lang="en-US" sz="1200" b="0" i="0">
                        <a:solidFill>
                          <a:srgbClr val="000000"/>
                        </a:solidFill>
                        <a:effectLst/>
                        <a:latin typeface="+mn-lt"/>
                      </a:endParaRPr>
                    </a:p>
                  </a:txBody>
                  <a:tcPr marL="58115" marR="58115" marT="29058" marB="29058" anchor="ctr"/>
                </a:tc>
                <a:extLst>
                  <a:ext uri="{0D108BD9-81ED-4DB2-BD59-A6C34878D82A}">
                    <a16:rowId xmlns:a16="http://schemas.microsoft.com/office/drawing/2014/main" val="2247170204"/>
                  </a:ext>
                </a:extLst>
              </a:tr>
              <a:tr h="892196">
                <a:tc>
                  <a:txBody>
                    <a:bodyPr/>
                    <a:lstStyle/>
                    <a:p>
                      <a:pPr algn="ctr" fontAlgn="base"/>
                      <a:r>
                        <a:rPr lang="en-US" sz="1200" b="0">
                          <a:solidFill>
                            <a:srgbClr val="000000"/>
                          </a:solidFill>
                          <a:effectLst/>
                        </a:rPr>
                        <a:t>3​</a:t>
                      </a:r>
                      <a:endParaRPr lang="en-US" sz="1200" b="0" i="0">
                        <a:solidFill>
                          <a:srgbClr val="000000"/>
                        </a:solidFill>
                        <a:effectLst/>
                        <a:latin typeface="+mn-lt"/>
                      </a:endParaRPr>
                    </a:p>
                  </a:txBody>
                  <a:tcPr marL="58115" marR="58115" marT="29058" marB="29058" anchor="ctr"/>
                </a:tc>
                <a:tc>
                  <a:txBody>
                    <a:bodyPr/>
                    <a:lstStyle/>
                    <a:p>
                      <a:pPr algn="ctr" fontAlgn="base"/>
                      <a:r>
                        <a:rPr lang="en-US" sz="1200" b="0">
                          <a:solidFill>
                            <a:srgbClr val="000000"/>
                          </a:solidFill>
                          <a:effectLst/>
                        </a:rPr>
                        <a:t>Passed​</a:t>
                      </a:r>
                      <a:endParaRPr lang="en-US" sz="1200" b="0" i="0">
                        <a:solidFill>
                          <a:srgbClr val="000000"/>
                        </a:solidFill>
                        <a:effectLst/>
                        <a:latin typeface="+mn-lt"/>
                      </a:endParaRPr>
                    </a:p>
                  </a:txBody>
                  <a:tcPr marL="58115" marR="58115" marT="29058" marB="29058" anchor="ctr"/>
                </a:tc>
                <a:tc>
                  <a:txBody>
                    <a:bodyPr/>
                    <a:lstStyle/>
                    <a:p>
                      <a:pPr algn="ctr" fontAlgn="base"/>
                      <a:r>
                        <a:rPr lang="en-US" sz="1200" b="0">
                          <a:solidFill>
                            <a:srgbClr val="000000"/>
                          </a:solidFill>
                          <a:effectLst/>
                        </a:rPr>
                        <a:t>Not taken or failed​</a:t>
                      </a:r>
                      <a:endParaRPr lang="en-US" sz="1200" b="0" i="0">
                        <a:solidFill>
                          <a:srgbClr val="000000"/>
                        </a:solidFill>
                        <a:effectLst/>
                        <a:latin typeface="+mn-lt"/>
                      </a:endParaRPr>
                    </a:p>
                  </a:txBody>
                  <a:tcPr marL="58115" marR="58115" marT="29058" marB="29058" anchor="ctr"/>
                </a:tc>
                <a:tc>
                  <a:txBody>
                    <a:bodyPr/>
                    <a:lstStyle/>
                    <a:p>
                      <a:pPr algn="ctr" fontAlgn="base"/>
                      <a:r>
                        <a:rPr lang="en-US" sz="1200" b="1" i="0" dirty="0">
                          <a:solidFill>
                            <a:srgbClr val="000000"/>
                          </a:solidFill>
                          <a:effectLst/>
                          <a:latin typeface="+mn-lt"/>
                        </a:rPr>
                        <a:t>Complete minimum 3.00 additional credits from:</a:t>
                      </a:r>
                    </a:p>
                    <a:p>
                      <a:pPr algn="ctr" fontAlgn="base"/>
                      <a:r>
                        <a:rPr lang="pl-PL" sz="1200" b="0" i="0" dirty="0">
                          <a:solidFill>
                            <a:srgbClr val="000000"/>
                          </a:solidFill>
                          <a:effectLst/>
                          <a:latin typeface="+mn-lt"/>
                        </a:rPr>
                        <a:t>MECH 4201 3.00</a:t>
                      </a:r>
                      <a:r>
                        <a:rPr lang="en-CA" sz="1200" b="0" i="0" dirty="0">
                          <a:solidFill>
                            <a:srgbClr val="000000"/>
                          </a:solidFill>
                          <a:effectLst/>
                          <a:latin typeface="+mn-lt"/>
                        </a:rPr>
                        <a:t>, </a:t>
                      </a:r>
                      <a:r>
                        <a:rPr lang="pl-PL" sz="1200" b="0" i="0" dirty="0">
                          <a:solidFill>
                            <a:srgbClr val="000000"/>
                          </a:solidFill>
                          <a:effectLst/>
                          <a:latin typeface="+mn-lt"/>
                        </a:rPr>
                        <a:t>MECH 4202 3.00</a:t>
                      </a:r>
                      <a:r>
                        <a:rPr lang="en-CA" sz="1200" b="0" i="0" dirty="0">
                          <a:solidFill>
                            <a:srgbClr val="000000"/>
                          </a:solidFill>
                          <a:effectLst/>
                          <a:latin typeface="+mn-lt"/>
                        </a:rPr>
                        <a:t>, </a:t>
                      </a:r>
                      <a:r>
                        <a:rPr lang="pl-PL" sz="1200" b="0" i="0" dirty="0">
                          <a:solidFill>
                            <a:srgbClr val="000000"/>
                          </a:solidFill>
                          <a:effectLst/>
                          <a:latin typeface="+mn-lt"/>
                        </a:rPr>
                        <a:t>MECH 4203 3.00</a:t>
                      </a:r>
                      <a:r>
                        <a:rPr lang="en-CA" sz="1200" b="0" i="0" dirty="0">
                          <a:solidFill>
                            <a:srgbClr val="000000"/>
                          </a:solidFill>
                          <a:effectLst/>
                          <a:latin typeface="+mn-lt"/>
                        </a:rPr>
                        <a:t>, </a:t>
                      </a:r>
                      <a:r>
                        <a:rPr lang="pl-PL" sz="1200" b="0" i="0" dirty="0">
                          <a:solidFill>
                            <a:srgbClr val="000000"/>
                          </a:solidFill>
                          <a:effectLst/>
                          <a:latin typeface="+mn-lt"/>
                        </a:rPr>
                        <a:t>MECH 4301 3.00</a:t>
                      </a:r>
                      <a:r>
                        <a:rPr lang="en-CA" sz="1200" b="0" i="0" dirty="0">
                          <a:solidFill>
                            <a:srgbClr val="000000"/>
                          </a:solidFill>
                          <a:effectLst/>
                          <a:latin typeface="+mn-lt"/>
                        </a:rPr>
                        <a:t>,</a:t>
                      </a:r>
                    </a:p>
                    <a:p>
                      <a:pPr algn="ctr" fontAlgn="base"/>
                      <a:r>
                        <a:rPr lang="pl-PL" sz="1200" b="0" i="0" dirty="0">
                          <a:solidFill>
                            <a:srgbClr val="000000"/>
                          </a:solidFill>
                          <a:effectLst/>
                          <a:latin typeface="+mn-lt"/>
                        </a:rPr>
                        <a:t>MECH 4510 3.00</a:t>
                      </a:r>
                      <a:r>
                        <a:rPr lang="en-CA" sz="1200" b="0" i="0" dirty="0">
                          <a:solidFill>
                            <a:srgbClr val="000000"/>
                          </a:solidFill>
                          <a:effectLst/>
                          <a:latin typeface="+mn-lt"/>
                        </a:rPr>
                        <a:t>, </a:t>
                      </a:r>
                      <a:r>
                        <a:rPr lang="pl-PL" sz="1200" b="0" i="0" dirty="0">
                          <a:solidFill>
                            <a:srgbClr val="000000"/>
                          </a:solidFill>
                          <a:effectLst/>
                          <a:latin typeface="+mn-lt"/>
                        </a:rPr>
                        <a:t>MECH 4511 3.00</a:t>
                      </a:r>
                      <a:r>
                        <a:rPr lang="en-CA" sz="1200" b="0" i="0" dirty="0">
                          <a:solidFill>
                            <a:srgbClr val="000000"/>
                          </a:solidFill>
                          <a:effectLst/>
                          <a:latin typeface="+mn-lt"/>
                        </a:rPr>
                        <a:t>, </a:t>
                      </a:r>
                      <a:r>
                        <a:rPr lang="pl-PL" sz="1200" b="0" i="0" dirty="0">
                          <a:solidFill>
                            <a:srgbClr val="000000"/>
                          </a:solidFill>
                          <a:effectLst/>
                          <a:latin typeface="+mn-lt"/>
                        </a:rPr>
                        <a:t>MECH 4512 3.00</a:t>
                      </a:r>
                      <a:r>
                        <a:rPr lang="en-CA" sz="1200" b="0" i="0" dirty="0">
                          <a:solidFill>
                            <a:srgbClr val="000000"/>
                          </a:solidFill>
                          <a:effectLst/>
                          <a:latin typeface="+mn-lt"/>
                        </a:rPr>
                        <a:t>, </a:t>
                      </a:r>
                      <a:r>
                        <a:rPr lang="pl-PL" sz="1200" b="0" i="0" dirty="0">
                          <a:solidFill>
                            <a:srgbClr val="000000"/>
                          </a:solidFill>
                          <a:effectLst/>
                          <a:latin typeface="+mn-lt"/>
                        </a:rPr>
                        <a:t>ENG 4650 3.00</a:t>
                      </a:r>
                      <a:endParaRPr lang="en-CA" sz="1200" b="0" i="0" dirty="0">
                        <a:solidFill>
                          <a:srgbClr val="000000"/>
                        </a:solidFill>
                        <a:effectLst/>
                        <a:latin typeface="+mn-lt"/>
                      </a:endParaRPr>
                    </a:p>
                    <a:p>
                      <a:pPr algn="ctr" fontAlgn="base"/>
                      <a:r>
                        <a:rPr lang="en-CA" sz="1200" b="0" i="0" dirty="0">
                          <a:solidFill>
                            <a:srgbClr val="C00000"/>
                          </a:solidFill>
                          <a:effectLst/>
                          <a:latin typeface="+mn-lt"/>
                        </a:rPr>
                        <a:t>MECH 4403 3.00</a:t>
                      </a:r>
                    </a:p>
                  </a:txBody>
                  <a:tcPr marL="58115" marR="58115" marT="29058" marB="29058" anchor="ctr"/>
                </a:tc>
                <a:extLst>
                  <a:ext uri="{0D108BD9-81ED-4DB2-BD59-A6C34878D82A}">
                    <a16:rowId xmlns:a16="http://schemas.microsoft.com/office/drawing/2014/main" val="3039447881"/>
                  </a:ext>
                </a:extLst>
              </a:tr>
              <a:tr h="892196">
                <a:tc>
                  <a:txBody>
                    <a:bodyPr/>
                    <a:lstStyle/>
                    <a:p>
                      <a:pPr algn="ctr" fontAlgn="base"/>
                      <a:r>
                        <a:rPr lang="en-US" sz="1200" b="0">
                          <a:solidFill>
                            <a:srgbClr val="000000"/>
                          </a:solidFill>
                          <a:effectLst/>
                        </a:rPr>
                        <a:t>4​</a:t>
                      </a:r>
                      <a:endParaRPr lang="en-US" sz="1200" b="0" i="0">
                        <a:solidFill>
                          <a:srgbClr val="000000"/>
                        </a:solidFill>
                        <a:effectLst/>
                        <a:latin typeface="+mn-lt"/>
                      </a:endParaRPr>
                    </a:p>
                  </a:txBody>
                  <a:tcPr marL="58115" marR="58115" marT="29058" marB="29058" anchor="ctr"/>
                </a:tc>
                <a:tc>
                  <a:txBody>
                    <a:bodyPr/>
                    <a:lstStyle/>
                    <a:p>
                      <a:pPr algn="ctr" fontAlgn="base"/>
                      <a:r>
                        <a:rPr lang="en-US" sz="1200" b="0">
                          <a:solidFill>
                            <a:srgbClr val="000000"/>
                          </a:solidFill>
                          <a:effectLst/>
                        </a:rPr>
                        <a:t>Not taken or failed​</a:t>
                      </a:r>
                      <a:endParaRPr lang="en-US" sz="1200" b="0" i="0">
                        <a:solidFill>
                          <a:srgbClr val="000000"/>
                        </a:solidFill>
                        <a:effectLst/>
                        <a:latin typeface="+mn-lt"/>
                      </a:endParaRPr>
                    </a:p>
                  </a:txBody>
                  <a:tcPr marL="58115" marR="58115" marT="29058" marB="29058" anchor="ctr"/>
                </a:tc>
                <a:tc>
                  <a:txBody>
                    <a:bodyPr/>
                    <a:lstStyle/>
                    <a:p>
                      <a:pPr algn="ctr" fontAlgn="base"/>
                      <a:r>
                        <a:rPr lang="en-US" sz="1200" b="0">
                          <a:solidFill>
                            <a:srgbClr val="000000"/>
                          </a:solidFill>
                          <a:effectLst/>
                        </a:rPr>
                        <a:t>Not taken or failed​</a:t>
                      </a:r>
                      <a:endParaRPr lang="en-US" sz="1200" b="0" i="0">
                        <a:solidFill>
                          <a:srgbClr val="000000"/>
                        </a:solidFill>
                        <a:effectLst/>
                        <a:latin typeface="+mn-lt"/>
                      </a:endParaRPr>
                    </a:p>
                  </a:txBody>
                  <a:tcPr marL="58115" marR="58115" marT="29058" marB="29058" anchor="ctr"/>
                </a:tc>
                <a:tc>
                  <a:txBody>
                    <a:bodyPr/>
                    <a:lstStyle/>
                    <a:p>
                      <a:pPr algn="ctr" fontAlgn="base"/>
                      <a:r>
                        <a:rPr lang="en-US" sz="1200" b="1" i="0">
                          <a:solidFill>
                            <a:srgbClr val="000000"/>
                          </a:solidFill>
                          <a:effectLst/>
                          <a:latin typeface="+mn-lt"/>
                        </a:rPr>
                        <a:t>Complete minimum </a:t>
                      </a:r>
                      <a:r>
                        <a:rPr lang="en-US" sz="1200" b="1" i="0">
                          <a:solidFill>
                            <a:srgbClr val="C00000"/>
                          </a:solidFill>
                          <a:effectLst/>
                          <a:latin typeface="+mn-lt"/>
                        </a:rPr>
                        <a:t>6.00</a:t>
                      </a:r>
                      <a:r>
                        <a:rPr lang="en-US" sz="1200" b="1" i="0">
                          <a:solidFill>
                            <a:srgbClr val="000000"/>
                          </a:solidFill>
                          <a:effectLst/>
                          <a:latin typeface="+mn-lt"/>
                        </a:rPr>
                        <a:t> additional credits from:</a:t>
                      </a:r>
                    </a:p>
                    <a:p>
                      <a:pPr algn="ctr" fontAlgn="base"/>
                      <a:r>
                        <a:rPr lang="pl-PL" sz="1200" b="0" i="0">
                          <a:solidFill>
                            <a:srgbClr val="000000"/>
                          </a:solidFill>
                          <a:effectLst/>
                          <a:latin typeface="+mn-lt"/>
                        </a:rPr>
                        <a:t>MECH 4201 3.00</a:t>
                      </a:r>
                      <a:r>
                        <a:rPr lang="en-CA" sz="1200" b="0" i="0">
                          <a:solidFill>
                            <a:srgbClr val="000000"/>
                          </a:solidFill>
                          <a:effectLst/>
                          <a:latin typeface="+mn-lt"/>
                        </a:rPr>
                        <a:t>, </a:t>
                      </a:r>
                      <a:r>
                        <a:rPr lang="pl-PL" sz="1200" b="0" i="0">
                          <a:solidFill>
                            <a:srgbClr val="000000"/>
                          </a:solidFill>
                          <a:effectLst/>
                          <a:latin typeface="+mn-lt"/>
                        </a:rPr>
                        <a:t>MECH 4202 3.00</a:t>
                      </a:r>
                      <a:r>
                        <a:rPr lang="en-CA" sz="1200" b="0" i="0">
                          <a:solidFill>
                            <a:srgbClr val="000000"/>
                          </a:solidFill>
                          <a:effectLst/>
                          <a:latin typeface="+mn-lt"/>
                        </a:rPr>
                        <a:t>, </a:t>
                      </a:r>
                      <a:r>
                        <a:rPr lang="pl-PL" sz="1200" b="0" i="0">
                          <a:solidFill>
                            <a:srgbClr val="000000"/>
                          </a:solidFill>
                          <a:effectLst/>
                          <a:latin typeface="+mn-lt"/>
                        </a:rPr>
                        <a:t>MECH 4203 3.00</a:t>
                      </a:r>
                      <a:r>
                        <a:rPr lang="en-CA" sz="1200" b="0" i="0">
                          <a:solidFill>
                            <a:srgbClr val="000000"/>
                          </a:solidFill>
                          <a:effectLst/>
                          <a:latin typeface="+mn-lt"/>
                        </a:rPr>
                        <a:t>, </a:t>
                      </a:r>
                      <a:r>
                        <a:rPr lang="pl-PL" sz="1200" b="0" i="0">
                          <a:solidFill>
                            <a:srgbClr val="000000"/>
                          </a:solidFill>
                          <a:effectLst/>
                          <a:latin typeface="+mn-lt"/>
                        </a:rPr>
                        <a:t>MECH 4301 3.00</a:t>
                      </a:r>
                      <a:r>
                        <a:rPr lang="en-CA" sz="1200" b="0" i="0">
                          <a:solidFill>
                            <a:srgbClr val="000000"/>
                          </a:solidFill>
                          <a:effectLst/>
                          <a:latin typeface="+mn-lt"/>
                        </a:rPr>
                        <a:t>,</a:t>
                      </a:r>
                    </a:p>
                    <a:p>
                      <a:pPr algn="ctr" fontAlgn="base"/>
                      <a:r>
                        <a:rPr lang="pl-PL" sz="1200" b="0" i="0">
                          <a:solidFill>
                            <a:srgbClr val="000000"/>
                          </a:solidFill>
                          <a:effectLst/>
                          <a:latin typeface="+mn-lt"/>
                        </a:rPr>
                        <a:t>MECH 4510 3.00</a:t>
                      </a:r>
                      <a:r>
                        <a:rPr lang="en-CA" sz="1200" b="0" i="0">
                          <a:solidFill>
                            <a:srgbClr val="000000"/>
                          </a:solidFill>
                          <a:effectLst/>
                          <a:latin typeface="+mn-lt"/>
                        </a:rPr>
                        <a:t>, </a:t>
                      </a:r>
                      <a:r>
                        <a:rPr lang="pl-PL" sz="1200" b="0" i="0">
                          <a:solidFill>
                            <a:srgbClr val="000000"/>
                          </a:solidFill>
                          <a:effectLst/>
                          <a:latin typeface="+mn-lt"/>
                        </a:rPr>
                        <a:t>MECH 4511 3.00</a:t>
                      </a:r>
                      <a:r>
                        <a:rPr lang="en-CA" sz="1200" b="0" i="0">
                          <a:solidFill>
                            <a:srgbClr val="000000"/>
                          </a:solidFill>
                          <a:effectLst/>
                          <a:latin typeface="+mn-lt"/>
                        </a:rPr>
                        <a:t>, </a:t>
                      </a:r>
                      <a:r>
                        <a:rPr lang="pl-PL" sz="1200" b="0" i="0">
                          <a:solidFill>
                            <a:srgbClr val="000000"/>
                          </a:solidFill>
                          <a:effectLst/>
                          <a:latin typeface="+mn-lt"/>
                        </a:rPr>
                        <a:t>MECH 4512 3.00</a:t>
                      </a:r>
                      <a:r>
                        <a:rPr lang="en-CA" sz="1200" b="0" i="0">
                          <a:solidFill>
                            <a:srgbClr val="000000"/>
                          </a:solidFill>
                          <a:effectLst/>
                          <a:latin typeface="+mn-lt"/>
                        </a:rPr>
                        <a:t>, </a:t>
                      </a:r>
                      <a:r>
                        <a:rPr lang="pl-PL" sz="1200" b="0" i="0">
                          <a:solidFill>
                            <a:srgbClr val="000000"/>
                          </a:solidFill>
                          <a:effectLst/>
                          <a:latin typeface="+mn-lt"/>
                        </a:rPr>
                        <a:t>ENG 4650 3.00</a:t>
                      </a:r>
                      <a:endParaRPr lang="en-CA" sz="1200" b="0" i="0">
                        <a:solidFill>
                          <a:srgbClr val="000000"/>
                        </a:solidFill>
                        <a:effectLst/>
                        <a:latin typeface="+mn-lt"/>
                      </a:endParaRPr>
                    </a:p>
                    <a:p>
                      <a:pPr algn="ctr" fontAlgn="base"/>
                      <a:r>
                        <a:rPr lang="en-CA" sz="1200" b="0" i="0">
                          <a:solidFill>
                            <a:srgbClr val="C00000"/>
                          </a:solidFill>
                          <a:effectLst/>
                          <a:latin typeface="+mn-lt"/>
                        </a:rPr>
                        <a:t>MECH 4403 3.00</a:t>
                      </a:r>
                    </a:p>
                  </a:txBody>
                  <a:tcPr marL="58115" marR="58115" marT="29058" marB="29058" anchor="ctr"/>
                </a:tc>
                <a:extLst>
                  <a:ext uri="{0D108BD9-81ED-4DB2-BD59-A6C34878D82A}">
                    <a16:rowId xmlns:a16="http://schemas.microsoft.com/office/drawing/2014/main" val="2355904991"/>
                  </a:ext>
                </a:extLst>
              </a:tr>
              <a:tr h="685563">
                <a:tc gridSpan="4">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dirty="0">
                        <a:solidFill>
                          <a:srgbClr val="000000"/>
                        </a:solidFill>
                        <a:effectLst/>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dirty="0">
                          <a:solidFill>
                            <a:srgbClr val="000000"/>
                          </a:solidFill>
                          <a:effectLst/>
                        </a:rPr>
                        <a:t>If you failed a course, you can only replace the grade in your GPA by repeating the same course (see </a:t>
                      </a:r>
                      <a:r>
                        <a:rPr lang="en-US" sz="1200" b="0" u="sng" strike="noStrike" dirty="0">
                          <a:solidFill>
                            <a:srgbClr val="CC0000"/>
                          </a:solidFill>
                          <a:effectLst/>
                          <a:hlinkClick r:id="rId2"/>
                        </a:rPr>
                        <a:t>Course Repeat Policy</a:t>
                      </a:r>
                      <a:r>
                        <a:rPr lang="en-US" sz="1200" b="0" dirty="0">
                          <a:solidFill>
                            <a:srgbClr val="000000"/>
                          </a:solidFill>
                          <a:effectLst/>
                        </a:rPr>
                        <a:t>).​</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dirty="0">
                        <a:solidFill>
                          <a:srgbClr val="000000"/>
                        </a:solidFill>
                        <a:effectLst/>
                        <a:latin typeface="+mn-lt"/>
                      </a:endParaRPr>
                    </a:p>
                  </a:txBody>
                  <a:tcPr marL="58115" marR="58115" marT="29058" marB="29058" anchor="ctr"/>
                </a:tc>
                <a:tc hMerge="1">
                  <a:txBody>
                    <a:bodyPr/>
                    <a:lstStyle/>
                    <a:p>
                      <a:pPr algn="ctr" fontAlgn="base"/>
                      <a:endParaRPr lang="en-US" sz="1100" b="0" i="0">
                        <a:solidFill>
                          <a:srgbClr val="000000"/>
                        </a:solidFill>
                        <a:effectLst/>
                        <a:latin typeface="+mn-lt"/>
                      </a:endParaRPr>
                    </a:p>
                  </a:txBody>
                  <a:tcPr marL="58115" marR="58115" marT="29058" marB="29058" anchor="ctr"/>
                </a:tc>
                <a:tc hMerge="1">
                  <a:txBody>
                    <a:bodyPr/>
                    <a:lstStyle/>
                    <a:p>
                      <a:pPr algn="ctr" fontAlgn="base"/>
                      <a:endParaRPr lang="en-US" sz="1100" b="0" i="0">
                        <a:solidFill>
                          <a:srgbClr val="000000"/>
                        </a:solidFill>
                        <a:effectLst/>
                        <a:latin typeface="+mn-lt"/>
                      </a:endParaRPr>
                    </a:p>
                  </a:txBody>
                  <a:tcPr marL="58115" marR="58115" marT="29058" marB="29058" anchor="ctr"/>
                </a:tc>
                <a:tc hMerge="1">
                  <a:txBody>
                    <a:bodyPr/>
                    <a:lstStyle/>
                    <a:p>
                      <a:pPr algn="l" fontAlgn="base"/>
                      <a:endParaRPr lang="en-US" sz="1100" b="0" i="0">
                        <a:solidFill>
                          <a:srgbClr val="000000"/>
                        </a:solidFill>
                        <a:effectLst/>
                        <a:latin typeface="+mn-lt"/>
                      </a:endParaRPr>
                    </a:p>
                  </a:txBody>
                  <a:tcPr marL="58115" marR="58115" marT="29058" marB="29058" anchor="ctr"/>
                </a:tc>
                <a:extLst>
                  <a:ext uri="{0D108BD9-81ED-4DB2-BD59-A6C34878D82A}">
                    <a16:rowId xmlns:a16="http://schemas.microsoft.com/office/drawing/2014/main" val="645650750"/>
                  </a:ext>
                </a:extLst>
              </a:tr>
            </a:tbl>
          </a:graphicData>
        </a:graphic>
      </p:graphicFrame>
    </p:spTree>
    <p:extLst>
      <p:ext uri="{BB962C8B-B14F-4D97-AF65-F5344CB8AC3E}">
        <p14:creationId xmlns:p14="http://schemas.microsoft.com/office/powerpoint/2010/main" val="1518255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47F2F-4BDA-EB26-08AE-7F09C4404B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FB45FB-C4D1-4DA5-8E52-149626AAA1CF}"/>
              </a:ext>
            </a:extLst>
          </p:cNvPr>
          <p:cNvSpPr>
            <a:spLocks noGrp="1"/>
          </p:cNvSpPr>
          <p:nvPr>
            <p:ph type="title"/>
          </p:nvPr>
        </p:nvSpPr>
        <p:spPr/>
        <p:txBody>
          <a:bodyPr wrap="square" anchor="ctr">
            <a:normAutofit/>
          </a:bodyPr>
          <a:lstStyle/>
          <a:p>
            <a:r>
              <a:rPr lang="en-CA" sz="4400" dirty="0"/>
              <a:t>Technical Electives: *NEW*</a:t>
            </a:r>
            <a:endParaRPr lang="en-US" dirty="0"/>
          </a:p>
        </p:txBody>
      </p:sp>
      <p:sp>
        <p:nvSpPr>
          <p:cNvPr id="3" name="Content Placeholder 2">
            <a:extLst>
              <a:ext uri="{FF2B5EF4-FFF2-40B4-BE49-F238E27FC236}">
                <a16:creationId xmlns:a16="http://schemas.microsoft.com/office/drawing/2014/main" id="{E8F59DB2-8797-C471-F35D-E3B095EB30D2}"/>
              </a:ext>
            </a:extLst>
          </p:cNvPr>
          <p:cNvSpPr>
            <a:spLocks noGrp="1"/>
          </p:cNvSpPr>
          <p:nvPr>
            <p:ph idx="1"/>
          </p:nvPr>
        </p:nvSpPr>
        <p:spPr/>
        <p:txBody>
          <a:bodyPr wrap="square" anchor="t">
            <a:normAutofit/>
          </a:bodyPr>
          <a:lstStyle/>
          <a:p>
            <a:pPr marL="457200" indent="-457200">
              <a:lnSpc>
                <a:spcPct val="90000"/>
              </a:lnSpc>
              <a:buClr>
                <a:schemeClr val="tx1"/>
              </a:buClr>
            </a:pPr>
            <a:endParaRPr lang="en-US" sz="2600" b="0" dirty="0">
              <a:solidFill>
                <a:srgbClr val="111111"/>
              </a:solidFill>
            </a:endParaRPr>
          </a:p>
          <a:p>
            <a:pPr lvl="1" indent="0">
              <a:lnSpc>
                <a:spcPct val="90000"/>
              </a:lnSpc>
              <a:buClr>
                <a:schemeClr val="tx1"/>
              </a:buClr>
              <a:buNone/>
            </a:pPr>
            <a:endParaRPr lang="en-US" sz="2600" b="0" dirty="0">
              <a:solidFill>
                <a:srgbClr val="111111"/>
              </a:solidFill>
            </a:endParaRPr>
          </a:p>
        </p:txBody>
      </p:sp>
      <p:sp>
        <p:nvSpPr>
          <p:cNvPr id="6" name="Star: 5 Points 5">
            <a:extLst>
              <a:ext uri="{FF2B5EF4-FFF2-40B4-BE49-F238E27FC236}">
                <a16:creationId xmlns:a16="http://schemas.microsoft.com/office/drawing/2014/main" id="{4F4DD7AA-AFA1-2052-0CD1-6DA911D862EB}"/>
              </a:ext>
            </a:extLst>
          </p:cNvPr>
          <p:cNvSpPr/>
          <p:nvPr/>
        </p:nvSpPr>
        <p:spPr>
          <a:xfrm>
            <a:off x="7097486" y="107851"/>
            <a:ext cx="1300434" cy="1016207"/>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4" name="Table 3">
            <a:extLst>
              <a:ext uri="{FF2B5EF4-FFF2-40B4-BE49-F238E27FC236}">
                <a16:creationId xmlns:a16="http://schemas.microsoft.com/office/drawing/2014/main" id="{DD28E2B5-24E3-8FD3-8C39-FF8DE958950F}"/>
              </a:ext>
            </a:extLst>
          </p:cNvPr>
          <p:cNvGraphicFramePr>
            <a:graphicFrameLocks noGrp="1"/>
          </p:cNvGraphicFramePr>
          <p:nvPr>
            <p:extLst>
              <p:ext uri="{D42A27DB-BD31-4B8C-83A1-F6EECF244321}">
                <p14:modId xmlns:p14="http://schemas.microsoft.com/office/powerpoint/2010/main" val="2151595180"/>
              </p:ext>
            </p:extLst>
          </p:nvPr>
        </p:nvGraphicFramePr>
        <p:xfrm>
          <a:off x="515380" y="2294930"/>
          <a:ext cx="10972736" cy="2671282"/>
        </p:xfrm>
        <a:graphic>
          <a:graphicData uri="http://schemas.openxmlformats.org/drawingml/2006/table">
            <a:tbl>
              <a:tblPr firstRow="1" bandRow="1">
                <a:tableStyleId>{68D230F3-CF80-4859-8CE7-A43EE81993B5}</a:tableStyleId>
              </a:tblPr>
              <a:tblGrid>
                <a:gridCol w="4354254">
                  <a:extLst>
                    <a:ext uri="{9D8B030D-6E8A-4147-A177-3AD203B41FA5}">
                      <a16:colId xmlns:a16="http://schemas.microsoft.com/office/drawing/2014/main" val="2632444173"/>
                    </a:ext>
                  </a:extLst>
                </a:gridCol>
                <a:gridCol w="6618482">
                  <a:extLst>
                    <a:ext uri="{9D8B030D-6E8A-4147-A177-3AD203B41FA5}">
                      <a16:colId xmlns:a16="http://schemas.microsoft.com/office/drawing/2014/main" val="1240595373"/>
                    </a:ext>
                  </a:extLst>
                </a:gridCol>
              </a:tblGrid>
              <a:tr h="832721">
                <a:tc>
                  <a:txBody>
                    <a:bodyPr/>
                    <a:lstStyle/>
                    <a:p>
                      <a:pPr rtl="0" eaLnBrk="1" fontAlgn="auto" latinLnBrk="0" hangingPunct="1"/>
                      <a:r>
                        <a:rPr lang="en-CA" sz="1600" dirty="0">
                          <a:effectLst/>
                          <a:latin typeface="Corbel" panose="020B0503020204020204" pitchFamily="34" charset="0"/>
                        </a:rPr>
                        <a:t>New Courses Effective 2025</a:t>
                      </a:r>
                    </a:p>
                  </a:txBody>
                  <a:tcPr anchor="ctr"/>
                </a:tc>
                <a:tc>
                  <a:txBody>
                    <a:bodyPr/>
                    <a:lstStyle/>
                    <a:p>
                      <a:pPr algn="l"/>
                      <a:r>
                        <a:rPr lang="en-US" sz="1600" b="1" dirty="0">
                          <a:solidFill>
                            <a:schemeClr val="tx1"/>
                          </a:solidFill>
                          <a:latin typeface="Corbel" panose="020B0503020204020204" pitchFamily="34" charset="0"/>
                          <a:ea typeface="Open Sans" panose="020B0606030504020204" pitchFamily="34" charset="0"/>
                          <a:cs typeface="Open Sans" panose="020B0606030504020204" pitchFamily="34" charset="0"/>
                        </a:rPr>
                        <a:t>RATIONALE</a:t>
                      </a:r>
                    </a:p>
                  </a:txBody>
                  <a:tcPr anchor="ctr"/>
                </a:tc>
                <a:extLst>
                  <a:ext uri="{0D108BD9-81ED-4DB2-BD59-A6C34878D82A}">
                    <a16:rowId xmlns:a16="http://schemas.microsoft.com/office/drawing/2014/main" val="3317515711"/>
                  </a:ext>
                </a:extLst>
              </a:tr>
              <a:tr h="832721">
                <a:tc>
                  <a:txBody>
                    <a:bodyPr/>
                    <a:lstStyle/>
                    <a:p>
                      <a:r>
                        <a:rPr lang="en-US" sz="2000" b="0" dirty="0">
                          <a:solidFill>
                            <a:schemeClr val="tx1"/>
                          </a:solidFill>
                          <a:latin typeface="Corbel" panose="020B0503020204020204" pitchFamily="34" charset="0"/>
                          <a:ea typeface="Open Sans" panose="020B0606030504020204" pitchFamily="34" charset="0"/>
                          <a:cs typeface="Open Sans" panose="020B0606030504020204" pitchFamily="34" charset="0"/>
                        </a:rPr>
                        <a:t>LE/ESSE3380 4.00</a:t>
                      </a:r>
                    </a:p>
                    <a:p>
                      <a:r>
                        <a:rPr lang="en-US" sz="2000" b="0" dirty="0">
                          <a:solidFill>
                            <a:schemeClr val="tx1"/>
                          </a:solidFill>
                          <a:latin typeface="Corbel" panose="020B0503020204020204" pitchFamily="34" charset="0"/>
                          <a:ea typeface="Open Sans" panose="020B0606030504020204" pitchFamily="34" charset="0"/>
                          <a:cs typeface="Open Sans" panose="020B0606030504020204" pitchFamily="34" charset="0"/>
                        </a:rPr>
                        <a:t> Introduction to Mechatronics </a:t>
                      </a:r>
                    </a:p>
                    <a:p>
                      <a:endParaRPr lang="en-US" sz="2000" b="0" dirty="0">
                        <a:solidFill>
                          <a:schemeClr val="tx1"/>
                        </a:solidFill>
                        <a:latin typeface="Corbel" panose="020B0503020204020204" pitchFamily="34" charset="0"/>
                        <a:ea typeface="Open Sans" panose="020B0606030504020204" pitchFamily="34" charset="0"/>
                        <a:cs typeface="Open Sans" panose="020B0606030504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u="none" strike="noStrike" baseline="0" noProof="0" dirty="0">
                          <a:solidFill>
                            <a:schemeClr val="tx1"/>
                          </a:solidFill>
                          <a:latin typeface="Corbel" panose="020B0503020204020204" pitchFamily="34" charset="0"/>
                        </a:rPr>
                        <a:t>Provides students with greater course selection and opportunities to learn information relevant to the field</a:t>
                      </a:r>
                      <a:r>
                        <a:rPr lang="en-US" sz="1600" dirty="0">
                          <a:solidFill>
                            <a:schemeClr val="tx1"/>
                          </a:solidFill>
                          <a:latin typeface="Corbel" panose="020B0503020204020204" pitchFamily="34" charset="0"/>
                        </a:rPr>
                        <a:t> </a:t>
                      </a:r>
                      <a:r>
                        <a:rPr lang="en-US" sz="1600" b="0" dirty="0">
                          <a:latin typeface="Corbel" panose="020B0503020204020204" pitchFamily="34" charset="0"/>
                        </a:rPr>
                        <a:t>of Mechatronics. </a:t>
                      </a:r>
                    </a:p>
                  </a:txBody>
                  <a:tcPr anchor="ctr"/>
                </a:tc>
                <a:extLst>
                  <a:ext uri="{0D108BD9-81ED-4DB2-BD59-A6C34878D82A}">
                    <a16:rowId xmlns:a16="http://schemas.microsoft.com/office/drawing/2014/main" val="733438482"/>
                  </a:ext>
                </a:extLst>
              </a:tr>
              <a:tr h="832721">
                <a:tc>
                  <a:txBody>
                    <a:bodyPr/>
                    <a:lstStyle/>
                    <a:p>
                      <a:pPr rtl="0" eaLnBrk="1" fontAlgn="auto" latinLnBrk="0" hangingPunct="1"/>
                      <a:r>
                        <a:rPr lang="en-US" sz="2000" b="0" dirty="0">
                          <a:effectLst/>
                          <a:latin typeface="Corbel" panose="020B0503020204020204" pitchFamily="34" charset="0"/>
                        </a:rPr>
                        <a:t>LE/ESSE4380 4.00</a:t>
                      </a:r>
                    </a:p>
                    <a:p>
                      <a:pPr rtl="0" eaLnBrk="1" fontAlgn="auto" latinLnBrk="0" hangingPunct="1"/>
                      <a:r>
                        <a:rPr lang="en-US" sz="2000" b="0" dirty="0">
                          <a:effectLst/>
                          <a:latin typeface="Corbel" panose="020B0503020204020204" pitchFamily="34" charset="0"/>
                        </a:rPr>
                        <a:t> Mechatronic Systems </a:t>
                      </a:r>
                      <a:r>
                        <a:rPr lang="en-US" sz="2000" b="0">
                          <a:effectLst/>
                          <a:latin typeface="Corbel" panose="020B0503020204020204" pitchFamily="34" charset="0"/>
                        </a:rPr>
                        <a:t>and Design</a:t>
                      </a:r>
                      <a:endParaRPr lang="en-CA" sz="2000" b="0" dirty="0">
                        <a:effectLst/>
                        <a:latin typeface="Corbel" panose="020B0503020204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u="none" strike="noStrike" baseline="0" noProof="0" dirty="0">
                          <a:solidFill>
                            <a:schemeClr val="tx1"/>
                          </a:solidFill>
                          <a:latin typeface="Corbel" panose="020B0503020204020204" pitchFamily="34" charset="0"/>
                        </a:rPr>
                        <a:t>Provides students with greater course selection and opportunities to learn information relevant to the field</a:t>
                      </a:r>
                      <a:r>
                        <a:rPr lang="en-US" sz="1600" dirty="0">
                          <a:solidFill>
                            <a:schemeClr val="tx1"/>
                          </a:solidFill>
                          <a:latin typeface="Corbel" panose="020B0503020204020204" pitchFamily="34" charset="0"/>
                        </a:rPr>
                        <a:t> </a:t>
                      </a:r>
                      <a:r>
                        <a:rPr lang="en-US" sz="1600" b="0" dirty="0">
                          <a:latin typeface="Corbel" panose="020B0503020204020204" pitchFamily="34" charset="0"/>
                        </a:rPr>
                        <a:t>of Mechatronics. </a:t>
                      </a:r>
                    </a:p>
                    <a:p>
                      <a:pPr algn="l"/>
                      <a:endParaRPr lang="en-US" sz="1600" b="1" dirty="0">
                        <a:solidFill>
                          <a:schemeClr val="tx1"/>
                        </a:solidFill>
                        <a:latin typeface="Corbel" panose="020B0503020204020204" pitchFamily="34" charset="0"/>
                        <a:ea typeface="Open Sans" panose="020B0606030504020204" pitchFamily="34" charset="0"/>
                        <a:cs typeface="Open Sans" panose="020B0606030504020204" pitchFamily="34" charset="0"/>
                      </a:endParaRPr>
                    </a:p>
                  </a:txBody>
                  <a:tcPr anchor="ctr"/>
                </a:tc>
                <a:extLst>
                  <a:ext uri="{0D108BD9-81ED-4DB2-BD59-A6C34878D82A}">
                    <a16:rowId xmlns:a16="http://schemas.microsoft.com/office/drawing/2014/main" val="1813665696"/>
                  </a:ext>
                </a:extLst>
              </a:tr>
            </a:tbl>
          </a:graphicData>
        </a:graphic>
      </p:graphicFrame>
    </p:spTree>
    <p:extLst>
      <p:ext uri="{BB962C8B-B14F-4D97-AF65-F5344CB8AC3E}">
        <p14:creationId xmlns:p14="http://schemas.microsoft.com/office/powerpoint/2010/main" val="806401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26A176-F869-8E06-0F93-B2F54D52D0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B5FBF5-5AC5-4F93-D470-AA2054A8B254}"/>
              </a:ext>
            </a:extLst>
          </p:cNvPr>
          <p:cNvSpPr>
            <a:spLocks noGrp="1"/>
          </p:cNvSpPr>
          <p:nvPr>
            <p:ph type="title"/>
          </p:nvPr>
        </p:nvSpPr>
        <p:spPr/>
        <p:txBody>
          <a:bodyPr wrap="square" anchor="ctr">
            <a:normAutofit/>
          </a:bodyPr>
          <a:lstStyle/>
          <a:p>
            <a:r>
              <a:rPr lang="en-CA" sz="4400" dirty="0"/>
              <a:t>2025/2026 Technical Electives*</a:t>
            </a:r>
            <a:endParaRPr lang="en-US" dirty="0"/>
          </a:p>
        </p:txBody>
      </p:sp>
      <p:sp>
        <p:nvSpPr>
          <p:cNvPr id="8" name="TextBox 7">
            <a:extLst>
              <a:ext uri="{FF2B5EF4-FFF2-40B4-BE49-F238E27FC236}">
                <a16:creationId xmlns:a16="http://schemas.microsoft.com/office/drawing/2014/main" id="{3B874E7B-6021-470A-6D79-8E4F93ECF924}"/>
              </a:ext>
            </a:extLst>
          </p:cNvPr>
          <p:cNvSpPr txBox="1"/>
          <p:nvPr/>
        </p:nvSpPr>
        <p:spPr>
          <a:xfrm>
            <a:off x="1222549" y="6276561"/>
            <a:ext cx="9589241" cy="341632"/>
          </a:xfrm>
          <a:prstGeom prst="rect">
            <a:avLst/>
          </a:prstGeom>
          <a:noFill/>
        </p:spPr>
        <p:txBody>
          <a:bodyPr wrap="square">
            <a:spAutoFit/>
          </a:bodyPr>
          <a:lstStyle/>
          <a:p>
            <a:pPr lvl="1" indent="-731838">
              <a:lnSpc>
                <a:spcPct val="90000"/>
              </a:lnSpc>
              <a:buClr>
                <a:schemeClr val="tx1"/>
              </a:buClr>
              <a:buNone/>
            </a:pPr>
            <a:r>
              <a:rPr lang="en-CA" sz="1800" b="0" dirty="0"/>
              <a:t>*Please note that this list is subject to change</a:t>
            </a:r>
          </a:p>
        </p:txBody>
      </p:sp>
      <p:graphicFrame>
        <p:nvGraphicFramePr>
          <p:cNvPr id="4" name="Table 3">
            <a:extLst>
              <a:ext uri="{FF2B5EF4-FFF2-40B4-BE49-F238E27FC236}">
                <a16:creationId xmlns:a16="http://schemas.microsoft.com/office/drawing/2014/main" id="{C9BBB9B1-15ED-0E6D-8BA5-476574165E97}"/>
              </a:ext>
            </a:extLst>
          </p:cNvPr>
          <p:cNvGraphicFramePr>
            <a:graphicFrameLocks noGrp="1"/>
          </p:cNvGraphicFramePr>
          <p:nvPr>
            <p:extLst>
              <p:ext uri="{D42A27DB-BD31-4B8C-83A1-F6EECF244321}">
                <p14:modId xmlns:p14="http://schemas.microsoft.com/office/powerpoint/2010/main" val="784096989"/>
              </p:ext>
            </p:extLst>
          </p:nvPr>
        </p:nvGraphicFramePr>
        <p:xfrm>
          <a:off x="1222549" y="1271098"/>
          <a:ext cx="9746897" cy="4876430"/>
        </p:xfrm>
        <a:graphic>
          <a:graphicData uri="http://schemas.openxmlformats.org/drawingml/2006/table">
            <a:tbl>
              <a:tblPr/>
              <a:tblGrid>
                <a:gridCol w="1108589">
                  <a:extLst>
                    <a:ext uri="{9D8B030D-6E8A-4147-A177-3AD203B41FA5}">
                      <a16:colId xmlns:a16="http://schemas.microsoft.com/office/drawing/2014/main" val="1837109077"/>
                    </a:ext>
                  </a:extLst>
                </a:gridCol>
                <a:gridCol w="1726482">
                  <a:extLst>
                    <a:ext uri="{9D8B030D-6E8A-4147-A177-3AD203B41FA5}">
                      <a16:colId xmlns:a16="http://schemas.microsoft.com/office/drawing/2014/main" val="3958518514"/>
                    </a:ext>
                  </a:extLst>
                </a:gridCol>
                <a:gridCol w="2554680">
                  <a:extLst>
                    <a:ext uri="{9D8B030D-6E8A-4147-A177-3AD203B41FA5}">
                      <a16:colId xmlns:a16="http://schemas.microsoft.com/office/drawing/2014/main" val="115369475"/>
                    </a:ext>
                  </a:extLst>
                </a:gridCol>
                <a:gridCol w="4357146">
                  <a:extLst>
                    <a:ext uri="{9D8B030D-6E8A-4147-A177-3AD203B41FA5}">
                      <a16:colId xmlns:a16="http://schemas.microsoft.com/office/drawing/2014/main" val="3701002588"/>
                    </a:ext>
                  </a:extLst>
                </a:gridCol>
              </a:tblGrid>
              <a:tr h="393581">
                <a:tc>
                  <a:txBody>
                    <a:bodyPr/>
                    <a:lstStyle/>
                    <a:p>
                      <a:pPr algn="ctr" fontAlgn="ctr"/>
                      <a:r>
                        <a:rPr lang="en-CA" sz="1200" b="1" i="0" u="none" strike="noStrike" dirty="0">
                          <a:solidFill>
                            <a:srgbClr val="FFFFFF"/>
                          </a:solidFill>
                          <a:effectLst/>
                          <a:latin typeface="Arial" panose="020B0604020202020204" pitchFamily="34" charset="0"/>
                          <a:cs typeface="Arial" panose="020B0604020202020204" pitchFamily="34" charset="0"/>
                        </a:rPr>
                        <a:t>Recommended Term</a:t>
                      </a:r>
                    </a:p>
                  </a:txBody>
                  <a:tcPr marL="4791" marR="4791" marT="4791" marB="34496"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CA" sz="1200" b="1" i="0" u="none" strike="noStrike">
                          <a:solidFill>
                            <a:srgbClr val="FFFFFF"/>
                          </a:solidFill>
                          <a:effectLst/>
                          <a:latin typeface="Arial" panose="020B0604020202020204" pitchFamily="34" charset="0"/>
                          <a:cs typeface="Arial" panose="020B0604020202020204" pitchFamily="34" charset="0"/>
                        </a:rPr>
                        <a:t>Course Code</a:t>
                      </a:r>
                    </a:p>
                  </a:txBody>
                  <a:tcPr marL="4791" marR="4791" marT="4791" marB="34496" anchor="ctr">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CA" sz="1200" b="1" i="0" u="none" strike="noStrike">
                          <a:solidFill>
                            <a:srgbClr val="FFFFFF"/>
                          </a:solidFill>
                          <a:effectLst/>
                          <a:latin typeface="Arial" panose="020B0604020202020204" pitchFamily="34" charset="0"/>
                          <a:cs typeface="Arial" panose="020B0604020202020204" pitchFamily="34" charset="0"/>
                        </a:rPr>
                        <a:t>Course Title</a:t>
                      </a:r>
                    </a:p>
                  </a:txBody>
                  <a:tcPr marL="4791" marR="4791" marT="4791" marB="34496" anchor="ctr">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CA" sz="1200" b="1" i="0" u="none" strike="noStrike">
                          <a:solidFill>
                            <a:srgbClr val="FFFFFF"/>
                          </a:solidFill>
                          <a:effectLst/>
                          <a:latin typeface="Arial" panose="020B0604020202020204" pitchFamily="34" charset="0"/>
                          <a:cs typeface="Arial" panose="020B0604020202020204" pitchFamily="34" charset="0"/>
                        </a:rPr>
                        <a:t>Notes / Prerequisites</a:t>
                      </a:r>
                    </a:p>
                  </a:txBody>
                  <a:tcPr marL="4791" marR="4791" marT="4791" marB="34496"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3729303169"/>
                  </a:ext>
                </a:extLst>
              </a:tr>
              <a:tr h="430483">
                <a:tc>
                  <a:txBody>
                    <a:bodyPr/>
                    <a:lstStyle/>
                    <a:p>
                      <a:pPr algn="ctr" fontAlgn="ctr"/>
                      <a:r>
                        <a:rPr lang="en-CA" sz="1200" b="1" i="0" u="none" strike="noStrike" dirty="0">
                          <a:solidFill>
                            <a:srgbClr val="000000"/>
                          </a:solidFill>
                          <a:effectLst/>
                          <a:latin typeface="Arial" panose="020B0604020202020204" pitchFamily="34" charset="0"/>
                          <a:cs typeface="Arial" panose="020B0604020202020204" pitchFamily="34" charset="0"/>
                        </a:rPr>
                        <a:t>Fall</a:t>
                      </a:r>
                    </a:p>
                  </a:txBody>
                  <a:tcPr marL="4791" marR="4791" marT="4791" marB="34496" anchor="ctr">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l" fontAlgn="ctr"/>
                      <a:r>
                        <a:rPr lang="en-CA" sz="1200" dirty="0">
                          <a:latin typeface="Arial" panose="020B0604020202020204" pitchFamily="34" charset="0"/>
                          <a:cs typeface="Arial" panose="020B0604020202020204" pitchFamily="34" charset="0"/>
                        </a:rPr>
                        <a:t>LE/MECH4201 3.00</a:t>
                      </a:r>
                    </a:p>
                  </a:txBody>
                  <a:tcPr marL="4791" marR="4791" marT="4791" marB="34496" anchor="ctr">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l" fontAlgn="ctr"/>
                      <a:r>
                        <a:rPr lang="en-CA" sz="1200" b="0" i="0" u="none" strike="noStrike" dirty="0">
                          <a:solidFill>
                            <a:srgbClr val="000000"/>
                          </a:solidFill>
                          <a:effectLst/>
                          <a:latin typeface="Arial" panose="020B0604020202020204" pitchFamily="34" charset="0"/>
                          <a:cs typeface="Arial" panose="020B0604020202020204" pitchFamily="34" charset="0"/>
                        </a:rPr>
                        <a:t>Transport Phenomena</a:t>
                      </a:r>
                    </a:p>
                  </a:txBody>
                  <a:tcPr marL="4791" marR="4791" marT="4791" marB="34496" anchor="ctr">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l" fontAlgn="ctr"/>
                      <a:r>
                        <a:rPr lang="en-CA" sz="1200" b="0" i="0" u="none" strike="noStrike">
                          <a:solidFill>
                            <a:srgbClr val="808080"/>
                          </a:solidFill>
                          <a:effectLst/>
                          <a:latin typeface="Arial" panose="020B0604020202020204" pitchFamily="34" charset="0"/>
                          <a:cs typeface="Arial" panose="020B0604020202020204" pitchFamily="34" charset="0"/>
                        </a:rPr>
                        <a:t>Prerequisites: LE/MECH 3201 3.00; LE/MECH 3203 3.00</a:t>
                      </a:r>
                    </a:p>
                  </a:txBody>
                  <a:tcPr marL="4791" marR="4791" marT="4791" marB="34496" anchor="ctr">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2572992925"/>
                  </a:ext>
                </a:extLst>
              </a:tr>
              <a:tr h="542216">
                <a:tc>
                  <a:txBody>
                    <a:bodyPr/>
                    <a:lstStyle/>
                    <a:p>
                      <a:pPr algn="ctr" fontAlgn="ctr"/>
                      <a:r>
                        <a:rPr lang="en-CA" sz="1200" b="1" i="0" u="none" strike="noStrike" dirty="0">
                          <a:solidFill>
                            <a:srgbClr val="000000"/>
                          </a:solidFill>
                          <a:effectLst/>
                          <a:latin typeface="Arial" panose="020B0604020202020204" pitchFamily="34" charset="0"/>
                          <a:cs typeface="Arial" panose="020B0604020202020204" pitchFamily="34" charset="0"/>
                        </a:rPr>
                        <a:t>Fall</a:t>
                      </a:r>
                    </a:p>
                  </a:txBody>
                  <a:tcPr marL="4791" marR="4791" marT="4791" marB="34496" anchor="ctr">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l" fontAlgn="ctr"/>
                      <a:r>
                        <a:rPr lang="en-CA" sz="1200" dirty="0">
                          <a:latin typeface="Arial" panose="020B0604020202020204" pitchFamily="34" charset="0"/>
                          <a:cs typeface="Arial" panose="020B0604020202020204" pitchFamily="34" charset="0"/>
                        </a:rPr>
                        <a:t>LE/MECH4202 3.00</a:t>
                      </a:r>
                    </a:p>
                  </a:txBody>
                  <a:tcPr marL="4791" marR="4791" marT="4791" marB="34496" anchor="ctr">
                    <a:lnL>
                      <a:noFill/>
                    </a:lnL>
                    <a:lnR>
                      <a:noFill/>
                    </a:lnR>
                    <a:lnT>
                      <a:noFill/>
                    </a:lnT>
                    <a:lnB>
                      <a:noFill/>
                    </a:lnB>
                    <a:noFill/>
                  </a:tcPr>
                </a:tc>
                <a:tc>
                  <a:txBody>
                    <a:bodyPr/>
                    <a:lstStyle/>
                    <a:p>
                      <a:pPr algn="l" fontAlgn="ctr"/>
                      <a:r>
                        <a:rPr lang="en-CA" sz="1200" b="0" i="0" u="none" strike="noStrike">
                          <a:solidFill>
                            <a:srgbClr val="000000"/>
                          </a:solidFill>
                          <a:effectLst/>
                          <a:latin typeface="Arial" panose="020B0604020202020204" pitchFamily="34" charset="0"/>
                          <a:cs typeface="Arial" panose="020B0604020202020204" pitchFamily="34" charset="0"/>
                        </a:rPr>
                        <a:t>Aerodynamics</a:t>
                      </a:r>
                    </a:p>
                  </a:txBody>
                  <a:tcPr marL="4791" marR="4791" marT="4791" marB="34496" anchor="ctr">
                    <a:lnL>
                      <a:noFill/>
                    </a:lnL>
                    <a:lnR>
                      <a:noFill/>
                    </a:lnR>
                    <a:lnT>
                      <a:noFill/>
                    </a:lnT>
                    <a:lnB>
                      <a:noFill/>
                    </a:lnB>
                    <a:noFill/>
                  </a:tcPr>
                </a:tc>
                <a:tc>
                  <a:txBody>
                    <a:bodyPr/>
                    <a:lstStyle/>
                    <a:p>
                      <a:pPr algn="l" fontAlgn="ctr"/>
                      <a:r>
                        <a:rPr lang="en-US" sz="1200" b="0" i="0" u="none" strike="noStrike">
                          <a:solidFill>
                            <a:srgbClr val="808080"/>
                          </a:solidFill>
                          <a:effectLst/>
                          <a:latin typeface="Arial" panose="020B0604020202020204" pitchFamily="34" charset="0"/>
                          <a:cs typeface="Arial" panose="020B0604020202020204" pitchFamily="34" charset="0"/>
                        </a:rPr>
                        <a:t>Prerequisites: LE/MECH 2301 3.00, LE/MECH 3202 3.00, and LE/MECH 2401 3.00</a:t>
                      </a:r>
                    </a:p>
                  </a:txBody>
                  <a:tcPr marL="4791" marR="4791" marT="4791" marB="34496" anchor="ctr">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1790299860"/>
                  </a:ext>
                </a:extLst>
              </a:tr>
              <a:tr h="430483">
                <a:tc>
                  <a:txBody>
                    <a:bodyPr/>
                    <a:lstStyle/>
                    <a:p>
                      <a:pPr algn="ctr" fontAlgn="ctr"/>
                      <a:r>
                        <a:rPr lang="en-CA" sz="1200" b="1" i="0" u="none" strike="noStrike" dirty="0">
                          <a:solidFill>
                            <a:srgbClr val="000000"/>
                          </a:solidFill>
                          <a:effectLst/>
                          <a:latin typeface="Arial" panose="020B0604020202020204" pitchFamily="34" charset="0"/>
                          <a:cs typeface="Arial" panose="020B0604020202020204" pitchFamily="34" charset="0"/>
                        </a:rPr>
                        <a:t>Fall</a:t>
                      </a:r>
                    </a:p>
                  </a:txBody>
                  <a:tcPr marL="4791" marR="4791" marT="4791" marB="34496" anchor="ctr">
                    <a:lnL w="12700" cap="flat" cmpd="sng" algn="ctr">
                      <a:solidFill>
                        <a:schemeClr val="tx1"/>
                      </a:solidFill>
                      <a:prstDash val="solid"/>
                      <a:round/>
                      <a:headEnd type="none" w="med" len="med"/>
                      <a:tailEnd type="none" w="med" len="med"/>
                    </a:lnL>
                    <a:lnR>
                      <a:noFill/>
                    </a:lnR>
                    <a:lnT>
                      <a:noFill/>
                    </a:lnT>
                    <a:lnB>
                      <a:noFill/>
                    </a:lnB>
                    <a:solidFill>
                      <a:srgbClr val="D9D9D9"/>
                    </a:solidFill>
                  </a:tcPr>
                </a:tc>
                <a:tc>
                  <a:txBody>
                    <a:bodyPr/>
                    <a:lstStyle/>
                    <a:p>
                      <a:pPr algn="l" fontAlgn="ctr"/>
                      <a:r>
                        <a:rPr lang="en-CA" sz="1200" dirty="0">
                          <a:latin typeface="Arial" panose="020B0604020202020204" pitchFamily="34" charset="0"/>
                          <a:cs typeface="Arial" panose="020B0604020202020204" pitchFamily="34" charset="0"/>
                        </a:rPr>
                        <a:t>LE/MECH4203 3.00</a:t>
                      </a:r>
                    </a:p>
                  </a:txBody>
                  <a:tcPr marL="4791" marR="4791" marT="4791" marB="34496" anchor="ctr">
                    <a:lnL>
                      <a:noFill/>
                    </a:lnL>
                    <a:lnR>
                      <a:noFill/>
                    </a:lnR>
                    <a:lnT>
                      <a:noFill/>
                    </a:lnT>
                    <a:lnB>
                      <a:noFill/>
                    </a:lnB>
                    <a:solidFill>
                      <a:srgbClr val="D9D9D9"/>
                    </a:solidFill>
                  </a:tcPr>
                </a:tc>
                <a:tc>
                  <a:txBody>
                    <a:bodyPr/>
                    <a:lstStyle/>
                    <a:p>
                      <a:pPr algn="l" fontAlgn="ctr"/>
                      <a:r>
                        <a:rPr lang="en-CA" sz="1200" b="0" i="0" u="none" strike="noStrike">
                          <a:solidFill>
                            <a:srgbClr val="000000"/>
                          </a:solidFill>
                          <a:effectLst/>
                          <a:latin typeface="Arial" panose="020B0604020202020204" pitchFamily="34" charset="0"/>
                          <a:cs typeface="Arial" panose="020B0604020202020204" pitchFamily="34" charset="0"/>
                        </a:rPr>
                        <a:t>Energy Conversion and Storage </a:t>
                      </a:r>
                    </a:p>
                  </a:txBody>
                  <a:tcPr marL="4791" marR="4791" marT="4791" marB="34496" anchor="ctr">
                    <a:lnL>
                      <a:noFill/>
                    </a:lnL>
                    <a:lnR>
                      <a:noFill/>
                    </a:lnR>
                    <a:lnT>
                      <a:noFill/>
                    </a:lnT>
                    <a:lnB>
                      <a:noFill/>
                    </a:lnB>
                    <a:solidFill>
                      <a:srgbClr val="D9D9D9"/>
                    </a:solidFill>
                  </a:tcPr>
                </a:tc>
                <a:tc>
                  <a:txBody>
                    <a:bodyPr/>
                    <a:lstStyle/>
                    <a:p>
                      <a:pPr algn="l" fontAlgn="ctr"/>
                      <a:r>
                        <a:rPr lang="fr-FR" sz="1200" b="0" i="0" u="none" strike="noStrike">
                          <a:solidFill>
                            <a:srgbClr val="808080"/>
                          </a:solidFill>
                          <a:effectLst/>
                          <a:latin typeface="Arial" panose="020B0604020202020204" pitchFamily="34" charset="0"/>
                          <a:cs typeface="Arial" panose="020B0604020202020204" pitchFamily="34" charset="0"/>
                        </a:rPr>
                        <a:t>Pre-requisites: LE/MECH 3401 3.00 and LE/EECS 1021 3.00</a:t>
                      </a:r>
                    </a:p>
                  </a:txBody>
                  <a:tcPr marL="4791" marR="4791" marT="4791" marB="34496" anchor="ctr">
                    <a:lnL>
                      <a:noFill/>
                    </a:lnL>
                    <a:lnR w="12700" cap="flat" cmpd="sng" algn="ctr">
                      <a:solidFill>
                        <a:schemeClr val="tx1"/>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2914804495"/>
                  </a:ext>
                </a:extLst>
              </a:tr>
              <a:tr h="627579">
                <a:tc>
                  <a:txBody>
                    <a:bodyPr/>
                    <a:lstStyle/>
                    <a:p>
                      <a:pPr algn="ctr" fontAlgn="ctr"/>
                      <a:r>
                        <a:rPr lang="en-CA" sz="1200" b="1" i="0" u="none" strike="noStrike" dirty="0">
                          <a:solidFill>
                            <a:srgbClr val="000000"/>
                          </a:solidFill>
                          <a:effectLst/>
                          <a:latin typeface="Arial" panose="020B0604020202020204" pitchFamily="34" charset="0"/>
                          <a:cs typeface="Arial" panose="020B0604020202020204" pitchFamily="34" charset="0"/>
                        </a:rPr>
                        <a:t>Fall</a:t>
                      </a:r>
                    </a:p>
                  </a:txBody>
                  <a:tcPr marL="4791" marR="4791" marT="4791" marB="34496" anchor="ctr">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l" fontAlgn="ctr"/>
                      <a:r>
                        <a:rPr lang="en-CA" sz="1200" dirty="0">
                          <a:latin typeface="Arial" panose="020B0604020202020204" pitchFamily="34" charset="0"/>
                          <a:cs typeface="Arial" panose="020B0604020202020204" pitchFamily="34" charset="0"/>
                        </a:rPr>
                        <a:t>LE/MECH4403 3.00</a:t>
                      </a:r>
                    </a:p>
                  </a:txBody>
                  <a:tcPr marL="4791" marR="4791" marT="4791" marB="34496" anchor="ctr">
                    <a:lnL>
                      <a:noFill/>
                    </a:lnL>
                    <a:lnR>
                      <a:noFill/>
                    </a:lnR>
                    <a:lnT>
                      <a:noFill/>
                    </a:lnT>
                    <a:lnB>
                      <a:noFill/>
                    </a:lnB>
                    <a:noFill/>
                  </a:tcPr>
                </a:tc>
                <a:tc>
                  <a:txBody>
                    <a:bodyPr/>
                    <a:lstStyle/>
                    <a:p>
                      <a:pPr algn="l" fontAlgn="ctr"/>
                      <a:r>
                        <a:rPr lang="en-US" sz="1200" b="0" i="0" u="none" strike="noStrike">
                          <a:solidFill>
                            <a:srgbClr val="000000"/>
                          </a:solidFill>
                          <a:effectLst/>
                          <a:latin typeface="Arial" panose="020B0604020202020204" pitchFamily="34" charset="0"/>
                          <a:cs typeface="Arial" panose="020B0604020202020204" pitchFamily="34" charset="0"/>
                        </a:rPr>
                        <a:t>Artificial Intelligence and Generative Design for Mechanical Systems </a:t>
                      </a:r>
                    </a:p>
                  </a:txBody>
                  <a:tcPr marL="4791" marR="4791" marT="4791" marB="34496" anchor="ctr">
                    <a:lnL>
                      <a:noFill/>
                    </a:lnL>
                    <a:lnR>
                      <a:noFill/>
                    </a:lnR>
                    <a:lnT>
                      <a:noFill/>
                    </a:lnT>
                    <a:lnB>
                      <a:noFill/>
                    </a:lnB>
                    <a:noFill/>
                  </a:tcPr>
                </a:tc>
                <a:tc>
                  <a:txBody>
                    <a:bodyPr/>
                    <a:lstStyle/>
                    <a:p>
                      <a:pPr algn="l" fontAlgn="ctr"/>
                      <a:r>
                        <a:rPr lang="fr-FR" sz="1200" b="0" i="0" u="none" strike="noStrike">
                          <a:solidFill>
                            <a:srgbClr val="808080"/>
                          </a:solidFill>
                          <a:effectLst/>
                          <a:latin typeface="Arial" panose="020B0604020202020204" pitchFamily="34" charset="0"/>
                          <a:cs typeface="Arial" panose="020B0604020202020204" pitchFamily="34" charset="0"/>
                        </a:rPr>
                        <a:t>Pre-requisites: LE/MECH 3401 3.00 and LE/EECS 1021 3.00</a:t>
                      </a:r>
                    </a:p>
                  </a:txBody>
                  <a:tcPr marL="4791" marR="4791" marT="4791" marB="34496" anchor="ctr">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3194668760"/>
                  </a:ext>
                </a:extLst>
              </a:tr>
              <a:tr h="542216">
                <a:tc>
                  <a:txBody>
                    <a:bodyPr/>
                    <a:lstStyle/>
                    <a:p>
                      <a:pPr algn="ctr" fontAlgn="ctr"/>
                      <a:r>
                        <a:rPr lang="en-CA" sz="1200" b="1" i="0" u="none" strike="noStrike" dirty="0">
                          <a:solidFill>
                            <a:srgbClr val="000000"/>
                          </a:solidFill>
                          <a:effectLst/>
                          <a:latin typeface="Arial" panose="020B0604020202020204" pitchFamily="34" charset="0"/>
                          <a:cs typeface="Arial" panose="020B0604020202020204" pitchFamily="34" charset="0"/>
                        </a:rPr>
                        <a:t>Winter</a:t>
                      </a:r>
                    </a:p>
                  </a:txBody>
                  <a:tcPr marL="4791" marR="4791" marT="4791" marB="34496" anchor="ctr">
                    <a:lnL w="12700" cap="flat" cmpd="sng" algn="ctr">
                      <a:solidFill>
                        <a:schemeClr val="tx1"/>
                      </a:solidFill>
                      <a:prstDash val="solid"/>
                      <a:round/>
                      <a:headEnd type="none" w="med" len="med"/>
                      <a:tailEnd type="none" w="med" len="med"/>
                    </a:lnL>
                    <a:lnR>
                      <a:noFill/>
                    </a:lnR>
                    <a:lnT>
                      <a:noFill/>
                    </a:lnT>
                    <a:lnB>
                      <a:noFill/>
                    </a:lnB>
                    <a:solidFill>
                      <a:srgbClr val="D9D9D9"/>
                    </a:solidFill>
                  </a:tcPr>
                </a:tc>
                <a:tc>
                  <a:txBody>
                    <a:bodyPr/>
                    <a:lstStyle/>
                    <a:p>
                      <a:pPr algn="l" fontAlgn="ctr"/>
                      <a:r>
                        <a:rPr lang="en-CA" sz="1200" dirty="0">
                          <a:latin typeface="Arial" panose="020B0604020202020204" pitchFamily="34" charset="0"/>
                          <a:cs typeface="Arial" panose="020B0604020202020204" pitchFamily="34" charset="0"/>
                        </a:rPr>
                        <a:t>LE/MECH4510 3.00</a:t>
                      </a:r>
                    </a:p>
                  </a:txBody>
                  <a:tcPr marL="4791" marR="4791" marT="4791" marB="34496" anchor="ctr">
                    <a:lnL>
                      <a:noFill/>
                    </a:lnL>
                    <a:lnR>
                      <a:noFill/>
                    </a:lnR>
                    <a:lnT>
                      <a:noFill/>
                    </a:lnT>
                    <a:lnB>
                      <a:noFill/>
                    </a:lnB>
                    <a:solidFill>
                      <a:srgbClr val="D9D9D9"/>
                    </a:solidFill>
                  </a:tcPr>
                </a:tc>
                <a:tc>
                  <a:txBody>
                    <a:bodyPr/>
                    <a:lstStyle/>
                    <a:p>
                      <a:pPr algn="l" fontAlgn="ctr"/>
                      <a:r>
                        <a:rPr lang="en-CA" sz="1200" b="0" i="0" u="none" strike="noStrike" dirty="0">
                          <a:solidFill>
                            <a:srgbClr val="000000"/>
                          </a:solidFill>
                          <a:effectLst/>
                          <a:latin typeface="Arial" panose="020B0604020202020204" pitchFamily="34" charset="0"/>
                          <a:cs typeface="Arial" panose="020B0604020202020204" pitchFamily="34" charset="0"/>
                        </a:rPr>
                        <a:t>Advanced Mechanical Technologies </a:t>
                      </a:r>
                    </a:p>
                  </a:txBody>
                  <a:tcPr marL="4791" marR="4791" marT="4791" marB="34496" anchor="ctr">
                    <a:lnL>
                      <a:noFill/>
                    </a:lnL>
                    <a:lnR>
                      <a:noFill/>
                    </a:lnR>
                    <a:lnT>
                      <a:noFill/>
                    </a:lnT>
                    <a:lnB>
                      <a:noFill/>
                    </a:lnB>
                    <a:solidFill>
                      <a:srgbClr val="D9D9D9"/>
                    </a:solidFill>
                  </a:tcPr>
                </a:tc>
                <a:tc>
                  <a:txBody>
                    <a:bodyPr/>
                    <a:lstStyle/>
                    <a:p>
                      <a:pPr algn="l" fontAlgn="ctr"/>
                      <a:r>
                        <a:rPr lang="en-US" sz="1200" b="0" i="0" u="none" strike="noStrike">
                          <a:solidFill>
                            <a:srgbClr val="808080"/>
                          </a:solidFill>
                          <a:effectLst/>
                          <a:latin typeface="Arial" panose="020B0604020202020204" pitchFamily="34" charset="0"/>
                          <a:cs typeface="Arial" panose="020B0604020202020204" pitchFamily="34" charset="0"/>
                        </a:rPr>
                        <a:t>Prerequisites: SC/MATH 2015 3.00, LE/MECH 2202 3.00, and LE/MECH 3503 3.00</a:t>
                      </a:r>
                    </a:p>
                  </a:txBody>
                  <a:tcPr marL="4791" marR="4791" marT="4791" marB="34496" anchor="ctr">
                    <a:lnL>
                      <a:noFill/>
                    </a:lnL>
                    <a:lnR w="12700" cap="flat" cmpd="sng" algn="ctr">
                      <a:solidFill>
                        <a:schemeClr val="tx1"/>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2157556673"/>
                  </a:ext>
                </a:extLst>
              </a:tr>
              <a:tr h="542216">
                <a:tc>
                  <a:txBody>
                    <a:bodyPr/>
                    <a:lstStyle/>
                    <a:p>
                      <a:pPr algn="ctr" fontAlgn="ctr"/>
                      <a:r>
                        <a:rPr lang="en-CA" sz="1200" b="1" i="0" u="none" strike="noStrike" dirty="0">
                          <a:solidFill>
                            <a:srgbClr val="000000"/>
                          </a:solidFill>
                          <a:effectLst/>
                          <a:latin typeface="Arial" panose="020B0604020202020204" pitchFamily="34" charset="0"/>
                          <a:cs typeface="Arial" panose="020B0604020202020204" pitchFamily="34" charset="0"/>
                        </a:rPr>
                        <a:t>Winter</a:t>
                      </a:r>
                    </a:p>
                  </a:txBody>
                  <a:tcPr marL="4791" marR="4791" marT="4791" marB="34496" anchor="ctr">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l" fontAlgn="ctr"/>
                      <a:r>
                        <a:rPr lang="en-CA" sz="1200" dirty="0">
                          <a:latin typeface="Arial" panose="020B0604020202020204" pitchFamily="34" charset="0"/>
                          <a:cs typeface="Arial" panose="020B0604020202020204" pitchFamily="34" charset="0"/>
                        </a:rPr>
                        <a:t>LE/MECH4512 3.00</a:t>
                      </a:r>
                    </a:p>
                  </a:txBody>
                  <a:tcPr marL="4791" marR="4791" marT="4791" marB="34496" anchor="ctr">
                    <a:lnL>
                      <a:noFill/>
                    </a:lnL>
                    <a:lnR>
                      <a:noFill/>
                    </a:lnR>
                    <a:lnT>
                      <a:noFill/>
                    </a:lnT>
                    <a:lnB>
                      <a:noFill/>
                    </a:lnB>
                    <a:noFill/>
                  </a:tcPr>
                </a:tc>
                <a:tc>
                  <a:txBody>
                    <a:bodyPr/>
                    <a:lstStyle/>
                    <a:p>
                      <a:pPr algn="l" fontAlgn="ctr"/>
                      <a:r>
                        <a:rPr lang="en-CA" sz="1200" b="0" i="0" u="none" strike="noStrike">
                          <a:solidFill>
                            <a:srgbClr val="000000"/>
                          </a:solidFill>
                          <a:effectLst/>
                          <a:latin typeface="Arial" panose="020B0604020202020204" pitchFamily="34" charset="0"/>
                          <a:cs typeface="Arial" panose="020B0604020202020204" pitchFamily="34" charset="0"/>
                        </a:rPr>
                        <a:t>Principles of Bioengineering </a:t>
                      </a:r>
                    </a:p>
                  </a:txBody>
                  <a:tcPr marL="4791" marR="4791" marT="4791" marB="34496" anchor="ctr">
                    <a:lnL>
                      <a:noFill/>
                    </a:lnL>
                    <a:lnR>
                      <a:noFill/>
                    </a:lnR>
                    <a:lnT>
                      <a:noFill/>
                    </a:lnT>
                    <a:lnB>
                      <a:noFill/>
                    </a:lnB>
                    <a:noFill/>
                  </a:tcPr>
                </a:tc>
                <a:tc>
                  <a:txBody>
                    <a:bodyPr/>
                    <a:lstStyle/>
                    <a:p>
                      <a:pPr algn="l" fontAlgn="ctr"/>
                      <a:r>
                        <a:rPr lang="en-US" sz="1200" b="0" i="0" u="none" strike="noStrike">
                          <a:solidFill>
                            <a:srgbClr val="808080"/>
                          </a:solidFill>
                          <a:effectLst/>
                          <a:latin typeface="Arial" panose="020B0604020202020204" pitchFamily="34" charset="0"/>
                          <a:cs typeface="Arial" panose="020B0604020202020204" pitchFamily="34" charset="0"/>
                        </a:rPr>
                        <a:t>Pre-requisites: 21 3000-level science or engineering credits including LE/MECH 3503 3.00</a:t>
                      </a:r>
                    </a:p>
                  </a:txBody>
                  <a:tcPr marL="4791" marR="4791" marT="4791" marB="34496" anchor="ctr">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1287289737"/>
                  </a:ext>
                </a:extLst>
              </a:tr>
              <a:tr h="298128">
                <a:tc>
                  <a:txBody>
                    <a:bodyPr/>
                    <a:lstStyle/>
                    <a:p>
                      <a:pPr algn="ctr" fontAlgn="ctr"/>
                      <a:r>
                        <a:rPr lang="en-CA" sz="1200" b="1" i="0" u="none" strike="noStrike" dirty="0">
                          <a:solidFill>
                            <a:srgbClr val="000000"/>
                          </a:solidFill>
                          <a:effectLst/>
                          <a:latin typeface="Arial" panose="020B0604020202020204" pitchFamily="34" charset="0"/>
                          <a:cs typeface="Arial" panose="020B0604020202020204" pitchFamily="34" charset="0"/>
                        </a:rPr>
                        <a:t>Winter</a:t>
                      </a:r>
                    </a:p>
                  </a:txBody>
                  <a:tcPr marL="4791" marR="4791" marT="4791" marB="34496" anchor="ctr">
                    <a:lnL w="12700" cap="flat" cmpd="sng" algn="ctr">
                      <a:solidFill>
                        <a:schemeClr val="tx1"/>
                      </a:solidFill>
                      <a:prstDash val="solid"/>
                      <a:round/>
                      <a:headEnd type="none" w="med" len="med"/>
                      <a:tailEnd type="none" w="med" len="med"/>
                    </a:lnL>
                    <a:lnR>
                      <a:noFill/>
                    </a:lnR>
                    <a:lnT>
                      <a:noFill/>
                    </a:lnT>
                    <a:lnB>
                      <a:noFill/>
                    </a:lnB>
                    <a:solidFill>
                      <a:srgbClr val="D9D9D9"/>
                    </a:solidFill>
                  </a:tcPr>
                </a:tc>
                <a:tc>
                  <a:txBody>
                    <a:bodyPr/>
                    <a:lstStyle/>
                    <a:p>
                      <a:pPr algn="l" fontAlgn="ctr"/>
                      <a:r>
                        <a:rPr lang="en-CA" sz="1200" dirty="0">
                          <a:latin typeface="Arial" panose="020B0604020202020204" pitchFamily="34" charset="0"/>
                          <a:cs typeface="Arial" panose="020B0604020202020204" pitchFamily="34" charset="0"/>
                        </a:rPr>
                        <a:t>LE/ENG 4650 3.00</a:t>
                      </a:r>
                    </a:p>
                  </a:txBody>
                  <a:tcPr marL="4791" marR="4791" marT="4791" marB="34496" anchor="ctr">
                    <a:lnL>
                      <a:noFill/>
                    </a:lnL>
                    <a:lnR>
                      <a:noFill/>
                    </a:lnR>
                    <a:lnT>
                      <a:noFill/>
                    </a:lnT>
                    <a:lnB>
                      <a:noFill/>
                    </a:lnB>
                    <a:solidFill>
                      <a:srgbClr val="D9D9D9"/>
                    </a:solidFill>
                  </a:tcPr>
                </a:tc>
                <a:tc>
                  <a:txBody>
                    <a:bodyPr/>
                    <a:lstStyle/>
                    <a:p>
                      <a:pPr algn="l" fontAlgn="ctr"/>
                      <a:r>
                        <a:rPr lang="en-CA" sz="1200" b="0" i="0" u="none" strike="noStrike">
                          <a:solidFill>
                            <a:srgbClr val="000000"/>
                          </a:solidFill>
                          <a:effectLst/>
                          <a:latin typeface="Arial" panose="020B0604020202020204" pitchFamily="34" charset="0"/>
                          <a:cs typeface="Arial" panose="020B0604020202020204" pitchFamily="34" charset="0"/>
                        </a:rPr>
                        <a:t>Feedback Control Systems </a:t>
                      </a:r>
                    </a:p>
                  </a:txBody>
                  <a:tcPr marL="4791" marR="4791" marT="4791" marB="34496" anchor="ctr">
                    <a:lnL>
                      <a:noFill/>
                    </a:lnL>
                    <a:lnR>
                      <a:noFill/>
                    </a:lnR>
                    <a:lnT>
                      <a:noFill/>
                    </a:lnT>
                    <a:lnB>
                      <a:noFill/>
                    </a:lnB>
                    <a:solidFill>
                      <a:srgbClr val="D9D9D9"/>
                    </a:solidFill>
                  </a:tcPr>
                </a:tc>
                <a:tc>
                  <a:txBody>
                    <a:bodyPr/>
                    <a:lstStyle/>
                    <a:p>
                      <a:pPr algn="l" fontAlgn="ctr"/>
                      <a:r>
                        <a:rPr lang="fr-FR" sz="1200" b="0" i="0" u="none" strike="noStrike">
                          <a:solidFill>
                            <a:srgbClr val="808080"/>
                          </a:solidFill>
                          <a:effectLst/>
                          <a:latin typeface="Arial" panose="020B0604020202020204" pitchFamily="34" charset="0"/>
                          <a:cs typeface="Arial" panose="020B0604020202020204" pitchFamily="34" charset="0"/>
                        </a:rPr>
                        <a:t>Prerequisites: LE/ENG 4550 3.00</a:t>
                      </a:r>
                    </a:p>
                  </a:txBody>
                  <a:tcPr marL="4791" marR="4791" marT="4791" marB="34496" anchor="ctr">
                    <a:lnL>
                      <a:noFill/>
                    </a:lnL>
                    <a:lnR w="12700" cap="flat" cmpd="sng" algn="ctr">
                      <a:solidFill>
                        <a:schemeClr val="tx1"/>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469001005"/>
                  </a:ext>
                </a:extLst>
              </a:tr>
              <a:tr h="430483">
                <a:tc>
                  <a:txBody>
                    <a:bodyPr/>
                    <a:lstStyle/>
                    <a:p>
                      <a:pPr algn="ctr" fontAlgn="ctr"/>
                      <a:r>
                        <a:rPr lang="en-CA" sz="1200" b="1" i="0" u="none" strike="noStrike">
                          <a:solidFill>
                            <a:srgbClr val="000000"/>
                          </a:solidFill>
                          <a:effectLst/>
                          <a:latin typeface="Arial" panose="020B0604020202020204" pitchFamily="34" charset="0"/>
                          <a:cs typeface="Arial" panose="020B0604020202020204" pitchFamily="34" charset="0"/>
                        </a:rPr>
                        <a:t>Winter</a:t>
                      </a:r>
                    </a:p>
                  </a:txBody>
                  <a:tcPr marL="4791" marR="4791" marT="4791" marB="34496" anchor="ctr">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l" fontAlgn="ctr"/>
                      <a:r>
                        <a:rPr lang="en-CA" sz="1200">
                          <a:latin typeface="Arial" panose="020B0604020202020204" pitchFamily="34" charset="0"/>
                          <a:cs typeface="Arial" panose="020B0604020202020204" pitchFamily="34" charset="0"/>
                        </a:rPr>
                        <a:t>LE/MECH 4301 3.0</a:t>
                      </a:r>
                    </a:p>
                  </a:txBody>
                  <a:tcPr marL="4791" marR="4791" marT="4791" marB="34496" anchor="ctr">
                    <a:lnL>
                      <a:noFill/>
                    </a:lnL>
                    <a:lnR>
                      <a:noFill/>
                    </a:lnR>
                    <a:lnT>
                      <a:noFill/>
                    </a:lnT>
                    <a:lnB>
                      <a:noFill/>
                    </a:lnB>
                    <a:noFill/>
                  </a:tcPr>
                </a:tc>
                <a:tc>
                  <a:txBody>
                    <a:bodyPr/>
                    <a:lstStyle/>
                    <a:p>
                      <a:pPr algn="l" fontAlgn="ctr"/>
                      <a:r>
                        <a:rPr lang="en-CA" sz="1200" b="0" i="0" u="none" strike="noStrike">
                          <a:solidFill>
                            <a:srgbClr val="000000"/>
                          </a:solidFill>
                          <a:effectLst/>
                          <a:latin typeface="Arial" panose="020B0604020202020204" pitchFamily="34" charset="0"/>
                          <a:cs typeface="Arial" panose="020B0604020202020204" pitchFamily="34" charset="0"/>
                        </a:rPr>
                        <a:t>Introduction to Composite Materials </a:t>
                      </a:r>
                    </a:p>
                  </a:txBody>
                  <a:tcPr marL="4791" marR="4791" marT="4791" marB="34496" anchor="ctr">
                    <a:lnL>
                      <a:noFill/>
                    </a:lnL>
                    <a:lnR>
                      <a:noFill/>
                    </a:lnR>
                    <a:lnT>
                      <a:noFill/>
                    </a:lnT>
                    <a:lnB>
                      <a:noFill/>
                    </a:lnB>
                    <a:noFill/>
                  </a:tcPr>
                </a:tc>
                <a:tc>
                  <a:txBody>
                    <a:bodyPr/>
                    <a:lstStyle/>
                    <a:p>
                      <a:pPr algn="l" fontAlgn="ctr"/>
                      <a:r>
                        <a:rPr lang="en-US" sz="1200" b="0" i="0" u="none" strike="noStrike" dirty="0">
                          <a:solidFill>
                            <a:srgbClr val="808080"/>
                          </a:solidFill>
                          <a:effectLst/>
                          <a:latin typeface="Arial" panose="020B0604020202020204" pitchFamily="34" charset="0"/>
                          <a:cs typeface="Arial" panose="020B0604020202020204" pitchFamily="34" charset="0"/>
                        </a:rPr>
                        <a:t>Prerequisites: SC/MATH 1025 3.00 and LE/MECH 3502 3.00.</a:t>
                      </a:r>
                    </a:p>
                  </a:txBody>
                  <a:tcPr marL="4791" marR="4791" marT="4791" marB="34496" anchor="ctr">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3999826542"/>
                  </a:ext>
                </a:extLst>
              </a:tr>
              <a:tr h="627579">
                <a:tc>
                  <a:txBody>
                    <a:bodyPr/>
                    <a:lstStyle/>
                    <a:p>
                      <a:pPr algn="ctr" fontAlgn="ctr"/>
                      <a:r>
                        <a:rPr lang="en-CA" sz="1200" b="1" i="0" u="none" strike="noStrike">
                          <a:solidFill>
                            <a:srgbClr val="000000"/>
                          </a:solidFill>
                          <a:effectLst/>
                          <a:latin typeface="Arial" panose="020B0604020202020204" pitchFamily="34" charset="0"/>
                          <a:cs typeface="Arial" panose="020B0604020202020204" pitchFamily="34" charset="0"/>
                        </a:rPr>
                        <a:t>Winter</a:t>
                      </a:r>
                    </a:p>
                  </a:txBody>
                  <a:tcPr marL="4791" marR="4791" marT="4791" marB="34496"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rgbClr val="D9D9D9"/>
                    </a:solidFill>
                  </a:tcPr>
                </a:tc>
                <a:tc>
                  <a:txBody>
                    <a:bodyPr/>
                    <a:lstStyle/>
                    <a:p>
                      <a:pPr algn="l" fontAlgn="ctr"/>
                      <a:r>
                        <a:rPr lang="en-CA" sz="1200" dirty="0">
                          <a:latin typeface="Arial" panose="020B0604020202020204" pitchFamily="34" charset="0"/>
                          <a:cs typeface="Arial" panose="020B0604020202020204" pitchFamily="34" charset="0"/>
                        </a:rPr>
                        <a:t>LE/ESSE 3380 4.0</a:t>
                      </a:r>
                    </a:p>
                  </a:txBody>
                  <a:tcPr marL="4791" marR="4791" marT="4791" marB="34496" anchor="ctr">
                    <a:lnL>
                      <a:noFill/>
                    </a:lnL>
                    <a:lnR>
                      <a:noFill/>
                    </a:lnR>
                    <a:lnT>
                      <a:noFill/>
                    </a:lnT>
                    <a:lnB w="12700" cap="flat" cmpd="sng" algn="ctr">
                      <a:solidFill>
                        <a:schemeClr val="tx1"/>
                      </a:solidFill>
                      <a:prstDash val="solid"/>
                      <a:round/>
                      <a:headEnd type="none" w="med" len="med"/>
                      <a:tailEnd type="none" w="med" len="med"/>
                    </a:lnB>
                    <a:solidFill>
                      <a:srgbClr val="D9D9D9"/>
                    </a:solidFill>
                  </a:tcPr>
                </a:tc>
                <a:tc>
                  <a:txBody>
                    <a:bodyPr/>
                    <a:lstStyle/>
                    <a:p>
                      <a:pPr algn="l" fontAlgn="ctr"/>
                      <a:r>
                        <a:rPr lang="en-CA" sz="1200" b="0" i="0" u="none" strike="noStrike" dirty="0">
                          <a:solidFill>
                            <a:srgbClr val="000000"/>
                          </a:solidFill>
                          <a:effectLst/>
                          <a:latin typeface="Arial" panose="020B0604020202020204" pitchFamily="34" charset="0"/>
                          <a:cs typeface="Arial" panose="020B0604020202020204" pitchFamily="34" charset="0"/>
                        </a:rPr>
                        <a:t>Introduction to Mechatronics </a:t>
                      </a:r>
                    </a:p>
                  </a:txBody>
                  <a:tcPr marL="4791" marR="4791" marT="4791" marB="34496" anchor="ctr">
                    <a:lnL>
                      <a:noFill/>
                    </a:lnL>
                    <a:lnR>
                      <a:noFill/>
                    </a:lnR>
                    <a:lnT>
                      <a:noFill/>
                    </a:lnT>
                    <a:lnB w="12700" cap="flat" cmpd="sng" algn="ctr">
                      <a:solidFill>
                        <a:schemeClr val="tx1"/>
                      </a:solidFill>
                      <a:prstDash val="solid"/>
                      <a:round/>
                      <a:headEnd type="none" w="med" len="med"/>
                      <a:tailEnd type="none" w="med" len="med"/>
                    </a:lnB>
                    <a:solidFill>
                      <a:srgbClr val="D9D9D9"/>
                    </a:solidFill>
                  </a:tcPr>
                </a:tc>
                <a:tc>
                  <a:txBody>
                    <a:bodyPr/>
                    <a:lstStyle/>
                    <a:p>
                      <a:pPr algn="l" fontAlgn="ctr"/>
                      <a:r>
                        <a:rPr lang="fr-FR" sz="1200" b="0" i="0" u="none" strike="noStrike" kern="1200" dirty="0">
                          <a:solidFill>
                            <a:srgbClr val="808080"/>
                          </a:solidFill>
                          <a:effectLst/>
                          <a:latin typeface="Arial" panose="020B0604020202020204" pitchFamily="34" charset="0"/>
                          <a:ea typeface="+mn-ea"/>
                          <a:cs typeface="Arial" panose="020B0604020202020204" pitchFamily="34" charset="0"/>
                        </a:rPr>
                        <a:t>Co-</a:t>
                      </a:r>
                      <a:r>
                        <a:rPr lang="fr-FR" sz="1200" b="0" i="0" u="none" strike="noStrike" kern="1200" dirty="0" err="1">
                          <a:solidFill>
                            <a:srgbClr val="808080"/>
                          </a:solidFill>
                          <a:effectLst/>
                          <a:latin typeface="Arial" panose="020B0604020202020204" pitchFamily="34" charset="0"/>
                          <a:ea typeface="+mn-ea"/>
                          <a:cs typeface="Arial" panose="020B0604020202020204" pitchFamily="34" charset="0"/>
                        </a:rPr>
                        <a:t>requisites</a:t>
                      </a:r>
                      <a:r>
                        <a:rPr lang="fr-FR" sz="1200" b="0" i="0" u="none" strike="noStrike" kern="1200" dirty="0">
                          <a:solidFill>
                            <a:srgbClr val="808080"/>
                          </a:solidFill>
                          <a:effectLst/>
                          <a:latin typeface="Arial" panose="020B0604020202020204" pitchFamily="34" charset="0"/>
                          <a:ea typeface="+mn-ea"/>
                          <a:cs typeface="Arial" panose="020B0604020202020204" pitchFamily="34" charset="0"/>
                        </a:rPr>
                        <a:t>: LE/MECH 3302 3.00; </a:t>
                      </a:r>
                      <a:r>
                        <a:rPr lang="fr-FR" sz="1200" b="0" i="0" u="none" strike="noStrike" kern="1200" dirty="0" err="1">
                          <a:solidFill>
                            <a:srgbClr val="808080"/>
                          </a:solidFill>
                          <a:effectLst/>
                          <a:latin typeface="Arial" panose="020B0604020202020204" pitchFamily="34" charset="0"/>
                          <a:ea typeface="+mn-ea"/>
                          <a:cs typeface="Arial" panose="020B0604020202020204" pitchFamily="34" charset="0"/>
                        </a:rPr>
                        <a:t>Prerequisites</a:t>
                      </a:r>
                      <a:r>
                        <a:rPr lang="fr-FR" sz="1200" b="0" i="0" u="none" strike="noStrike" kern="1200" dirty="0">
                          <a:solidFill>
                            <a:srgbClr val="808080"/>
                          </a:solidFill>
                          <a:effectLst/>
                          <a:latin typeface="Arial" panose="020B0604020202020204" pitchFamily="34" charset="0"/>
                          <a:ea typeface="+mn-ea"/>
                          <a:cs typeface="Arial" panose="020B0604020202020204" pitchFamily="34" charset="0"/>
                        </a:rPr>
                        <a:t>: LE/MECH 2401 3.00; SC/PHYS3050 3.00 or LE/EECS 3505 3.00</a:t>
                      </a:r>
                      <a:endParaRPr lang="en-CA" sz="1200" b="0" i="0" u="none" strike="noStrike" kern="1200" dirty="0">
                        <a:solidFill>
                          <a:srgbClr val="808080"/>
                        </a:solidFill>
                        <a:effectLst/>
                        <a:latin typeface="Arial" panose="020B0604020202020204" pitchFamily="34" charset="0"/>
                        <a:ea typeface="+mn-ea"/>
                        <a:cs typeface="Arial" panose="020B0604020202020204" pitchFamily="34" charset="0"/>
                      </a:endParaRPr>
                    </a:p>
                  </a:txBody>
                  <a:tcPr marL="4791" marR="4791" marT="4791" marB="34496"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val="12469572"/>
                  </a:ext>
                </a:extLst>
              </a:tr>
            </a:tbl>
          </a:graphicData>
        </a:graphic>
      </p:graphicFrame>
    </p:spTree>
    <p:extLst>
      <p:ext uri="{BB962C8B-B14F-4D97-AF65-F5344CB8AC3E}">
        <p14:creationId xmlns:p14="http://schemas.microsoft.com/office/powerpoint/2010/main" val="123936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DE3C6D-B3CC-8E5F-37B0-B4D2FF3B88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0A34D1-2A47-7310-CDD2-601D3777EB9E}"/>
              </a:ext>
            </a:extLst>
          </p:cNvPr>
          <p:cNvSpPr>
            <a:spLocks noGrp="1"/>
          </p:cNvSpPr>
          <p:nvPr>
            <p:ph type="title"/>
          </p:nvPr>
        </p:nvSpPr>
        <p:spPr/>
        <p:txBody>
          <a:bodyPr wrap="square" anchor="ctr">
            <a:normAutofit fontScale="90000"/>
          </a:bodyPr>
          <a:lstStyle/>
          <a:p>
            <a:r>
              <a:rPr lang="en-CA" sz="4400" dirty="0"/>
              <a:t>Courses that are Available in Summer 2025</a:t>
            </a:r>
            <a:endParaRPr lang="en-US" dirty="0"/>
          </a:p>
        </p:txBody>
      </p:sp>
      <p:sp>
        <p:nvSpPr>
          <p:cNvPr id="8" name="TextBox 7">
            <a:extLst>
              <a:ext uri="{FF2B5EF4-FFF2-40B4-BE49-F238E27FC236}">
                <a16:creationId xmlns:a16="http://schemas.microsoft.com/office/drawing/2014/main" id="{31A4E9E9-5BE6-87A6-32EE-DD4FB52CF2F0}"/>
              </a:ext>
            </a:extLst>
          </p:cNvPr>
          <p:cNvSpPr txBox="1"/>
          <p:nvPr/>
        </p:nvSpPr>
        <p:spPr>
          <a:xfrm>
            <a:off x="1222549" y="6276561"/>
            <a:ext cx="9589241" cy="341632"/>
          </a:xfrm>
          <a:prstGeom prst="rect">
            <a:avLst/>
          </a:prstGeom>
          <a:noFill/>
        </p:spPr>
        <p:txBody>
          <a:bodyPr wrap="square">
            <a:spAutoFit/>
          </a:bodyPr>
          <a:lstStyle/>
          <a:p>
            <a:pPr lvl="1" indent="-731838">
              <a:lnSpc>
                <a:spcPct val="90000"/>
              </a:lnSpc>
              <a:buClr>
                <a:schemeClr val="tx1"/>
              </a:buClr>
              <a:buNone/>
            </a:pPr>
            <a:r>
              <a:rPr lang="en-CA" sz="1800" b="0" dirty="0"/>
              <a:t>*Please note that this list is subject </a:t>
            </a:r>
            <a:r>
              <a:rPr lang="en-CA" sz="1800" b="0"/>
              <a:t>to change</a:t>
            </a:r>
            <a:endParaRPr lang="en-CA" sz="1800" b="0" dirty="0"/>
          </a:p>
        </p:txBody>
      </p:sp>
      <p:graphicFrame>
        <p:nvGraphicFramePr>
          <p:cNvPr id="6" name="Table 5">
            <a:extLst>
              <a:ext uri="{FF2B5EF4-FFF2-40B4-BE49-F238E27FC236}">
                <a16:creationId xmlns:a16="http://schemas.microsoft.com/office/drawing/2014/main" id="{7493B117-A151-FD66-F751-C47ACBAFC422}"/>
              </a:ext>
            </a:extLst>
          </p:cNvPr>
          <p:cNvGraphicFramePr>
            <a:graphicFrameLocks noGrp="1"/>
          </p:cNvGraphicFramePr>
          <p:nvPr>
            <p:extLst>
              <p:ext uri="{D42A27DB-BD31-4B8C-83A1-F6EECF244321}">
                <p14:modId xmlns:p14="http://schemas.microsoft.com/office/powerpoint/2010/main" val="3589122359"/>
              </p:ext>
            </p:extLst>
          </p:nvPr>
        </p:nvGraphicFramePr>
        <p:xfrm>
          <a:off x="515938" y="1365709"/>
          <a:ext cx="11188700" cy="4702845"/>
        </p:xfrm>
        <a:graphic>
          <a:graphicData uri="http://schemas.openxmlformats.org/drawingml/2006/table">
            <a:tbl>
              <a:tblPr/>
              <a:tblGrid>
                <a:gridCol w="2070209">
                  <a:extLst>
                    <a:ext uri="{9D8B030D-6E8A-4147-A177-3AD203B41FA5}">
                      <a16:colId xmlns:a16="http://schemas.microsoft.com/office/drawing/2014/main" val="1132519978"/>
                    </a:ext>
                  </a:extLst>
                </a:gridCol>
                <a:gridCol w="3601293">
                  <a:extLst>
                    <a:ext uri="{9D8B030D-6E8A-4147-A177-3AD203B41FA5}">
                      <a16:colId xmlns:a16="http://schemas.microsoft.com/office/drawing/2014/main" val="2428067891"/>
                    </a:ext>
                  </a:extLst>
                </a:gridCol>
                <a:gridCol w="5517198">
                  <a:extLst>
                    <a:ext uri="{9D8B030D-6E8A-4147-A177-3AD203B41FA5}">
                      <a16:colId xmlns:a16="http://schemas.microsoft.com/office/drawing/2014/main" val="2115508516"/>
                    </a:ext>
                  </a:extLst>
                </a:gridCol>
              </a:tblGrid>
              <a:tr h="610293">
                <a:tc>
                  <a:txBody>
                    <a:bodyPr/>
                    <a:lstStyle/>
                    <a:p>
                      <a:pPr algn="l" fontAlgn="b"/>
                      <a:r>
                        <a:rPr lang="en-CA" sz="1300" b="1" i="0" u="none" strike="noStrike">
                          <a:solidFill>
                            <a:srgbClr val="000000"/>
                          </a:solidFill>
                          <a:effectLst/>
                          <a:latin typeface="Arial" panose="020B0604020202020204" pitchFamily="34" charset="0"/>
                        </a:rPr>
                        <a:t>Course</a:t>
                      </a:r>
                    </a:p>
                  </a:txBody>
                  <a:tcPr marL="5983" marR="5983" marT="5983" marB="43079"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b"/>
                      <a:r>
                        <a:rPr lang="en-CA" sz="1300" b="1" i="0" u="none" strike="noStrike">
                          <a:solidFill>
                            <a:srgbClr val="000000"/>
                          </a:solidFill>
                          <a:effectLst/>
                          <a:latin typeface="Arial" panose="020B0604020202020204" pitchFamily="34" charset="0"/>
                        </a:rPr>
                        <a:t>Coure Title</a:t>
                      </a:r>
                    </a:p>
                  </a:txBody>
                  <a:tcPr marL="5983" marR="5983" marT="5983" marB="43079" anchor="b">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b"/>
                      <a:r>
                        <a:rPr lang="en-CA" sz="1300" b="1" i="0" u="none" strike="noStrike">
                          <a:solidFill>
                            <a:srgbClr val="000000"/>
                          </a:solidFill>
                          <a:effectLst/>
                          <a:latin typeface="Arial" panose="020B0604020202020204" pitchFamily="34" charset="0"/>
                        </a:rPr>
                        <a:t>Prerequisites/Notes</a:t>
                      </a:r>
                    </a:p>
                  </a:txBody>
                  <a:tcPr marL="5983" marR="5983" marT="5983" marB="43079"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extLst>
                  <a:ext uri="{0D108BD9-81ED-4DB2-BD59-A6C34878D82A}">
                    <a16:rowId xmlns:a16="http://schemas.microsoft.com/office/drawing/2014/main" val="1803621582"/>
                  </a:ext>
                </a:extLst>
              </a:tr>
              <a:tr h="682092">
                <a:tc>
                  <a:txBody>
                    <a:bodyPr/>
                    <a:lstStyle/>
                    <a:p>
                      <a:pPr algn="l" fontAlgn="ctr"/>
                      <a:r>
                        <a:rPr lang="en-CA" sz="1300" b="0" i="0" u="none" strike="noStrike">
                          <a:solidFill>
                            <a:srgbClr val="000000"/>
                          </a:solidFill>
                          <a:effectLst/>
                          <a:latin typeface="Arial" panose="020B0604020202020204" pitchFamily="34" charset="0"/>
                        </a:rPr>
                        <a:t>LE/MECH 2201 3.00</a:t>
                      </a:r>
                    </a:p>
                  </a:txBody>
                  <a:tcPr marL="5983" marR="5983" marT="5983" marB="43079" anchor="ctr">
                    <a:lnL w="12700" cap="flat" cmpd="sng"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a:noFill/>
                    </a:lnB>
                    <a:noFill/>
                  </a:tcPr>
                </a:tc>
                <a:tc>
                  <a:txBody>
                    <a:bodyPr/>
                    <a:lstStyle/>
                    <a:p>
                      <a:pPr algn="l" fontAlgn="ctr"/>
                      <a:r>
                        <a:rPr lang="en-CA" sz="1300" b="0" i="0" u="none" strike="noStrike">
                          <a:solidFill>
                            <a:srgbClr val="000000"/>
                          </a:solidFill>
                          <a:effectLst/>
                          <a:latin typeface="Arial" panose="020B0604020202020204" pitchFamily="34" charset="0"/>
                        </a:rPr>
                        <a:t>Thermodynamics</a:t>
                      </a:r>
                    </a:p>
                  </a:txBody>
                  <a:tcPr marL="5983" marR="5983" marT="5983" marB="43079" anchor="ctr">
                    <a:lnL>
                      <a:noFill/>
                    </a:lnL>
                    <a:lnR>
                      <a:noFill/>
                    </a:lnR>
                    <a:lnT w="25400" cap="flat" cmpd="dbl" algn="ctr">
                      <a:solidFill>
                        <a:srgbClr val="000000"/>
                      </a:solidFill>
                      <a:prstDash val="solid"/>
                      <a:round/>
                      <a:headEnd type="none" w="med" len="med"/>
                      <a:tailEnd type="none" w="med" len="med"/>
                    </a:lnT>
                    <a:lnB>
                      <a:noFill/>
                    </a:lnB>
                    <a:noFill/>
                  </a:tcPr>
                </a:tc>
                <a:tc>
                  <a:txBody>
                    <a:bodyPr/>
                    <a:lstStyle/>
                    <a:p>
                      <a:pPr algn="l" fontAlgn="ctr"/>
                      <a:r>
                        <a:rPr lang="fr-FR" sz="1300" b="0" i="0" u="none" strike="noStrike">
                          <a:solidFill>
                            <a:srgbClr val="808080"/>
                          </a:solidFill>
                          <a:effectLst/>
                          <a:latin typeface="Arial" panose="020B0604020202020204" pitchFamily="34" charset="0"/>
                        </a:rPr>
                        <a:t>Prerequisites: SC/PHYS 1800 3.00</a:t>
                      </a:r>
                    </a:p>
                  </a:txBody>
                  <a:tcPr marL="5983" marR="5983" marT="5983" marB="43079" anchor="ctr">
                    <a:lnL>
                      <a:noFill/>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819649136"/>
                  </a:ext>
                </a:extLst>
              </a:tr>
              <a:tr h="682092">
                <a:tc>
                  <a:txBody>
                    <a:bodyPr/>
                    <a:lstStyle/>
                    <a:p>
                      <a:pPr algn="l" fontAlgn="ctr"/>
                      <a:r>
                        <a:rPr lang="en-CA" sz="1300" b="0" i="0" u="none" strike="noStrike">
                          <a:solidFill>
                            <a:srgbClr val="000000"/>
                          </a:solidFill>
                          <a:effectLst/>
                          <a:latin typeface="Arial" panose="020B0604020202020204" pitchFamily="34" charset="0"/>
                        </a:rPr>
                        <a:t>LE/MECH 2202 3.00</a:t>
                      </a:r>
                    </a:p>
                  </a:txBody>
                  <a:tcPr marL="5983" marR="5983" marT="5983" marB="43079"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ctr"/>
                      <a:r>
                        <a:rPr lang="en-US" sz="1300" b="0" i="0" u="none" strike="noStrike" dirty="0">
                          <a:solidFill>
                            <a:srgbClr val="000000"/>
                          </a:solidFill>
                          <a:effectLst/>
                          <a:latin typeface="Arial" panose="020B0604020202020204" pitchFamily="34" charset="0"/>
                        </a:rPr>
                        <a:t>Heat and Flow Engineering Principles</a:t>
                      </a:r>
                    </a:p>
                  </a:txBody>
                  <a:tcPr marL="5983" marR="5983" marT="5983" marB="43079" anchor="ctr">
                    <a:lnL>
                      <a:noFill/>
                    </a:lnL>
                    <a:lnR>
                      <a:noFill/>
                    </a:lnR>
                    <a:lnT>
                      <a:noFill/>
                    </a:lnT>
                    <a:lnB>
                      <a:noFill/>
                    </a:lnB>
                    <a:noFill/>
                  </a:tcPr>
                </a:tc>
                <a:tc>
                  <a:txBody>
                    <a:bodyPr/>
                    <a:lstStyle/>
                    <a:p>
                      <a:pPr algn="l" fontAlgn="ctr"/>
                      <a:r>
                        <a:rPr lang="en-US" sz="1300" b="0" i="0" u="none" strike="noStrike" dirty="0">
                          <a:solidFill>
                            <a:srgbClr val="808080"/>
                          </a:solidFill>
                          <a:effectLst/>
                          <a:latin typeface="Arial" panose="020B0604020202020204" pitchFamily="34" charset="0"/>
                        </a:rPr>
                        <a:t>Prerequisites: SC/MATH 1013 3.00, SC/MATH 1014 3.00, and SC/PHYS 1800 3.00</a:t>
                      </a:r>
                    </a:p>
                  </a:txBody>
                  <a:tcPr marL="5983" marR="5983" marT="5983" marB="43079" anchor="ctr">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120494644"/>
                  </a:ext>
                </a:extLst>
              </a:tr>
              <a:tr h="682092">
                <a:tc>
                  <a:txBody>
                    <a:bodyPr/>
                    <a:lstStyle/>
                    <a:p>
                      <a:pPr algn="l" fontAlgn="ctr"/>
                      <a:r>
                        <a:rPr lang="en-CA" sz="1300" b="0" i="0" u="none" strike="noStrike">
                          <a:solidFill>
                            <a:srgbClr val="000000"/>
                          </a:solidFill>
                          <a:effectLst/>
                          <a:latin typeface="Arial" panose="020B0604020202020204" pitchFamily="34" charset="0"/>
                        </a:rPr>
                        <a:t>LE/MECH 2401 3.00</a:t>
                      </a:r>
                    </a:p>
                  </a:txBody>
                  <a:tcPr marL="5983" marR="5983" marT="5983" marB="43079"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ctr"/>
                      <a:r>
                        <a:rPr lang="en-CA" sz="1300" b="0" i="0" u="none" strike="noStrike">
                          <a:solidFill>
                            <a:srgbClr val="000000"/>
                          </a:solidFill>
                          <a:effectLst/>
                          <a:latin typeface="Arial" panose="020B0604020202020204" pitchFamily="34" charset="0"/>
                        </a:rPr>
                        <a:t>Engineering Graphics &amp; CAD Modelling</a:t>
                      </a:r>
                    </a:p>
                  </a:txBody>
                  <a:tcPr marL="5983" marR="5983" marT="5983" marB="43079" anchor="ctr">
                    <a:lnL>
                      <a:noFill/>
                    </a:lnL>
                    <a:lnR>
                      <a:noFill/>
                    </a:lnR>
                    <a:lnT>
                      <a:noFill/>
                    </a:lnT>
                    <a:lnB>
                      <a:noFill/>
                    </a:lnB>
                    <a:noFill/>
                  </a:tcPr>
                </a:tc>
                <a:tc>
                  <a:txBody>
                    <a:bodyPr/>
                    <a:lstStyle/>
                    <a:p>
                      <a:pPr algn="l" fontAlgn="ctr"/>
                      <a:r>
                        <a:rPr lang="fr-FR" sz="1300" b="0" i="0" u="none" strike="noStrike">
                          <a:solidFill>
                            <a:srgbClr val="808080"/>
                          </a:solidFill>
                          <a:effectLst/>
                          <a:latin typeface="Arial" panose="020B0604020202020204" pitchFamily="34" charset="0"/>
                        </a:rPr>
                        <a:t>Prerequisite: LE/ENG 1102 4.00. Cross-listed: LE/ESSE 2401 3.0</a:t>
                      </a:r>
                    </a:p>
                  </a:txBody>
                  <a:tcPr marL="5983" marR="5983" marT="5983" marB="43079" anchor="ctr">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862112773"/>
                  </a:ext>
                </a:extLst>
              </a:tr>
              <a:tr h="682092">
                <a:tc>
                  <a:txBody>
                    <a:bodyPr/>
                    <a:lstStyle/>
                    <a:p>
                      <a:pPr algn="l" fontAlgn="ctr"/>
                      <a:r>
                        <a:rPr lang="en-CA" sz="1300" b="0" i="0" u="none" strike="noStrike">
                          <a:solidFill>
                            <a:srgbClr val="000000"/>
                          </a:solidFill>
                          <a:effectLst/>
                          <a:latin typeface="Arial" panose="020B0604020202020204" pitchFamily="34" charset="0"/>
                        </a:rPr>
                        <a:t>LE/MECH 3202 3.00 </a:t>
                      </a:r>
                    </a:p>
                  </a:txBody>
                  <a:tcPr marL="5983" marR="5983" marT="5983" marB="43079"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ctr"/>
                      <a:r>
                        <a:rPr lang="en-CA" sz="1300" b="0" i="0" u="none" strike="noStrike">
                          <a:solidFill>
                            <a:srgbClr val="000000"/>
                          </a:solidFill>
                          <a:effectLst/>
                          <a:latin typeface="Arial" panose="020B0604020202020204" pitchFamily="34" charset="0"/>
                        </a:rPr>
                        <a:t>Fluid Dynamics</a:t>
                      </a:r>
                    </a:p>
                  </a:txBody>
                  <a:tcPr marL="5983" marR="5983" marT="5983" marB="43079" anchor="ctr">
                    <a:lnL>
                      <a:noFill/>
                    </a:lnL>
                    <a:lnR>
                      <a:noFill/>
                    </a:lnR>
                    <a:lnT>
                      <a:noFill/>
                    </a:lnT>
                    <a:lnB>
                      <a:noFill/>
                    </a:lnB>
                    <a:noFill/>
                  </a:tcPr>
                </a:tc>
                <a:tc>
                  <a:txBody>
                    <a:bodyPr/>
                    <a:lstStyle/>
                    <a:p>
                      <a:pPr algn="l" fontAlgn="ctr"/>
                      <a:r>
                        <a:rPr lang="it-IT" sz="1300" b="0" i="0" u="none" strike="noStrike">
                          <a:solidFill>
                            <a:srgbClr val="808080"/>
                          </a:solidFill>
                          <a:effectLst/>
                          <a:latin typeface="Arial" panose="020B0604020202020204" pitchFamily="34" charset="0"/>
                        </a:rPr>
                        <a:t>Prerequisite: LE/MECH 2202 3.00</a:t>
                      </a:r>
                    </a:p>
                  </a:txBody>
                  <a:tcPr marL="5983" marR="5983" marT="5983" marB="43079" anchor="ctr">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150068882"/>
                  </a:ext>
                </a:extLst>
              </a:tr>
              <a:tr h="682092">
                <a:tc>
                  <a:txBody>
                    <a:bodyPr/>
                    <a:lstStyle/>
                    <a:p>
                      <a:pPr algn="l" fontAlgn="ctr"/>
                      <a:r>
                        <a:rPr lang="en-CA" sz="1300" b="0" i="0" u="none" strike="noStrike">
                          <a:solidFill>
                            <a:srgbClr val="000000"/>
                          </a:solidFill>
                          <a:effectLst/>
                          <a:latin typeface="Arial" panose="020B0604020202020204" pitchFamily="34" charset="0"/>
                        </a:rPr>
                        <a:t>LE/MECH 3409 3.00</a:t>
                      </a:r>
                    </a:p>
                  </a:txBody>
                  <a:tcPr marL="5983" marR="5983" marT="5983" marB="43079"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ctr"/>
                      <a:r>
                        <a:rPr lang="en-CA" sz="1300" b="0" i="0" u="none" strike="noStrike">
                          <a:solidFill>
                            <a:srgbClr val="000000"/>
                          </a:solidFill>
                          <a:effectLst/>
                          <a:latin typeface="Arial" panose="020B0604020202020204" pitchFamily="34" charset="0"/>
                        </a:rPr>
                        <a:t>Machine Elements Design</a:t>
                      </a:r>
                    </a:p>
                  </a:txBody>
                  <a:tcPr marL="5983" marR="5983" marT="5983" marB="43079" anchor="ctr">
                    <a:lnL>
                      <a:noFill/>
                    </a:lnL>
                    <a:lnR>
                      <a:noFill/>
                    </a:lnR>
                    <a:lnT>
                      <a:noFill/>
                    </a:lnT>
                    <a:lnB>
                      <a:noFill/>
                    </a:lnB>
                    <a:noFill/>
                  </a:tcPr>
                </a:tc>
                <a:tc>
                  <a:txBody>
                    <a:bodyPr/>
                    <a:lstStyle/>
                    <a:p>
                      <a:pPr algn="l" fontAlgn="ctr"/>
                      <a:r>
                        <a:rPr lang="en-CA" sz="1300" b="0" i="0" u="none" strike="noStrike">
                          <a:solidFill>
                            <a:srgbClr val="808080"/>
                          </a:solidFill>
                          <a:effectLst/>
                          <a:latin typeface="Arial" panose="020B0604020202020204" pitchFamily="34" charset="0"/>
                        </a:rPr>
                        <a:t>Prerequisites: LE/MECH 2301 3.00, LE/MECH 2401 3.00</a:t>
                      </a:r>
                    </a:p>
                  </a:txBody>
                  <a:tcPr marL="5983" marR="5983" marT="5983" marB="43079" anchor="ctr">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963488996"/>
                  </a:ext>
                </a:extLst>
              </a:tr>
              <a:tr h="682092">
                <a:tc>
                  <a:txBody>
                    <a:bodyPr/>
                    <a:lstStyle/>
                    <a:p>
                      <a:pPr algn="l" fontAlgn="ctr"/>
                      <a:r>
                        <a:rPr lang="en-CA" sz="1300" b="0" i="0" u="none" strike="noStrike">
                          <a:solidFill>
                            <a:srgbClr val="000000"/>
                          </a:solidFill>
                          <a:effectLst/>
                          <a:latin typeface="Arial" panose="020B0604020202020204" pitchFamily="34" charset="0"/>
                        </a:rPr>
                        <a:t>LE/MECH4502 3.0</a:t>
                      </a:r>
                    </a:p>
                  </a:txBody>
                  <a:tcPr marL="5983" marR="5983" marT="5983" marB="43079"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ctr"/>
                      <a:r>
                        <a:rPr lang="en-CA" sz="1300" b="0" i="0" u="none" strike="noStrike">
                          <a:solidFill>
                            <a:srgbClr val="000000"/>
                          </a:solidFill>
                          <a:effectLst/>
                          <a:latin typeface="Arial" panose="020B0604020202020204" pitchFamily="34" charset="0"/>
                        </a:rPr>
                        <a:t>Vibrations</a:t>
                      </a:r>
                    </a:p>
                  </a:txBody>
                  <a:tcPr marL="5983" marR="5983" marT="5983" marB="43079"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ctr"/>
                      <a:r>
                        <a:rPr lang="en-CA" sz="1300" b="0" i="0" u="none" strike="noStrike" dirty="0">
                          <a:solidFill>
                            <a:srgbClr val="808080"/>
                          </a:solidFill>
                          <a:effectLst/>
                          <a:latin typeface="Arial" panose="020B0604020202020204" pitchFamily="34" charset="0"/>
                        </a:rPr>
                        <a:t>Prerequisites: SC/MATH 2271 3.00. </a:t>
                      </a:r>
                      <a:br>
                        <a:rPr lang="en-CA" sz="1300" b="0" i="0" u="none" strike="noStrike" dirty="0">
                          <a:solidFill>
                            <a:srgbClr val="808080"/>
                          </a:solidFill>
                          <a:effectLst/>
                          <a:latin typeface="Arial" panose="020B0604020202020204" pitchFamily="34" charset="0"/>
                        </a:rPr>
                      </a:br>
                      <a:endParaRPr lang="en-CA" sz="1300" b="0" i="0" u="none" strike="noStrike" dirty="0">
                        <a:solidFill>
                          <a:srgbClr val="808080"/>
                        </a:solidFill>
                        <a:effectLst/>
                        <a:latin typeface="Arial" panose="020B0604020202020204" pitchFamily="34" charset="0"/>
                      </a:endParaRPr>
                    </a:p>
                  </a:txBody>
                  <a:tcPr marL="5983" marR="5983" marT="5983" marB="43079"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0091361"/>
                  </a:ext>
                </a:extLst>
              </a:tr>
            </a:tbl>
          </a:graphicData>
        </a:graphic>
      </p:graphicFrame>
    </p:spTree>
    <p:extLst>
      <p:ext uri="{BB962C8B-B14F-4D97-AF65-F5344CB8AC3E}">
        <p14:creationId xmlns:p14="http://schemas.microsoft.com/office/powerpoint/2010/main" val="623544102"/>
      </p:ext>
    </p:extLst>
  </p:cSld>
  <p:clrMapOvr>
    <a:masterClrMapping/>
  </p:clrMapOvr>
</p:sld>
</file>

<file path=ppt/theme/theme1.xml><?xml version="1.0" encoding="utf-8"?>
<a:theme xmlns:a="http://schemas.openxmlformats.org/drawingml/2006/main" name="1_Office Theme">
  <a:themeElements>
    <a:clrScheme name="LASS 2020">
      <a:dk1>
        <a:srgbClr val="000000"/>
      </a:dk1>
      <a:lt1>
        <a:srgbClr val="FFFFFF"/>
      </a:lt1>
      <a:dk2>
        <a:srgbClr val="68625F"/>
      </a:dk2>
      <a:lt2>
        <a:srgbClr val="F2F2F2"/>
      </a:lt2>
      <a:accent1>
        <a:srgbClr val="000000"/>
      </a:accent1>
      <a:accent2>
        <a:srgbClr val="993366"/>
      </a:accent2>
      <a:accent3>
        <a:srgbClr val="EB3547"/>
      </a:accent3>
      <a:accent4>
        <a:srgbClr val="339999"/>
      </a:accent4>
      <a:accent5>
        <a:srgbClr val="B6AEA8"/>
      </a:accent5>
      <a:accent6>
        <a:srgbClr val="E1DEDB"/>
      </a:accent6>
      <a:hlink>
        <a:srgbClr val="E21E38"/>
      </a:hlink>
      <a:folHlink>
        <a:srgbClr val="AF1F24"/>
      </a:folHlink>
    </a:clrScheme>
    <a:fontScheme name="YorkU">
      <a:majorFont>
        <a:latin typeface="IBM Plex Sans"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IBM Plex Sans Light"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dirty="0" smtClean="0"/>
        </a:defPPr>
      </a:lstStyle>
    </a:txDef>
  </a:objectDefaults>
  <a:extraClrSchemeLst/>
  <a:extLst>
    <a:ext uri="{05A4C25C-085E-4340-85A3-A5531E510DB2}">
      <thm15:themeFamily xmlns:thm15="http://schemas.microsoft.com/office/thememl/2012/main" name="LASS_YorkU_Template_Aug2020_r1.pptx" id="{5E56BD3E-9E88-4A47-ADC1-F59AB77066BE}" vid="{1464BD01-6F6C-214D-9112-1EC7D99777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373a99f-154b-4b06-a30c-abec58aaa141" xsi:nil="true"/>
    <lcf76f155ced4ddcb4097134ff3c332f xmlns="2883c753-6fec-4b1e-989e-5caebbaf34de">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F572E0D2556BF4D92C5B488594462D5" ma:contentTypeVersion="19" ma:contentTypeDescription="Create a new document." ma:contentTypeScope="" ma:versionID="1435b474e2461de2e19f43b268d74506">
  <xsd:schema xmlns:xsd="http://www.w3.org/2001/XMLSchema" xmlns:xs="http://www.w3.org/2001/XMLSchema" xmlns:p="http://schemas.microsoft.com/office/2006/metadata/properties" xmlns:ns2="2883c753-6fec-4b1e-989e-5caebbaf34de" xmlns:ns3="9373a99f-154b-4b06-a30c-abec58aaa141" targetNamespace="http://schemas.microsoft.com/office/2006/metadata/properties" ma:root="true" ma:fieldsID="66f4dbffedcfd4cede0b4e18dd331317" ns2:_="" ns3:_="">
    <xsd:import namespace="2883c753-6fec-4b1e-989e-5caebbaf34de"/>
    <xsd:import namespace="9373a99f-154b-4b06-a30c-abec58aaa14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83c753-6fec-4b1e-989e-5caebbaf34d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d71e4e8f-6a1f-4875-a71b-ff038a1f7ee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element name="MediaServiceLocation" ma:index="26"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373a99f-154b-4b06-a30c-abec58aaa14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22db37b-20da-4594-ad1a-6bc4a2460c86}" ma:internalName="TaxCatchAll" ma:showField="CatchAllData" ma:web="9373a99f-154b-4b06-a30c-abec58aaa14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5561250-8920-45CC-9552-4C2A72DFA377}">
  <ds:schemaRefs>
    <ds:schemaRef ds:uri="http://schemas.openxmlformats.org/package/2006/metadata/core-properties"/>
    <ds:schemaRef ds:uri="http://schemas.microsoft.com/office/infopath/2007/PartnerControls"/>
    <ds:schemaRef ds:uri="http://schemas.microsoft.com/office/2006/documentManagement/types"/>
    <ds:schemaRef ds:uri="http://www.w3.org/XML/1998/namespace"/>
    <ds:schemaRef ds:uri="http://schemas.microsoft.com/office/2006/metadata/properties"/>
    <ds:schemaRef ds:uri="9373a99f-154b-4b06-a30c-abec58aaa141"/>
    <ds:schemaRef ds:uri="http://purl.org/dc/terms/"/>
    <ds:schemaRef ds:uri="2883c753-6fec-4b1e-989e-5caebbaf34de"/>
    <ds:schemaRef ds:uri="http://purl.org/dc/dcmitype/"/>
    <ds:schemaRef ds:uri="http://purl.org/dc/elements/1.1/"/>
  </ds:schemaRefs>
</ds:datastoreItem>
</file>

<file path=customXml/itemProps2.xml><?xml version="1.0" encoding="utf-8"?>
<ds:datastoreItem xmlns:ds="http://schemas.openxmlformats.org/officeDocument/2006/customXml" ds:itemID="{A577E438-5BE1-42FC-B90D-0DDB670817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83c753-6fec-4b1e-989e-5caebbaf34de"/>
    <ds:schemaRef ds:uri="9373a99f-154b-4b06-a30c-abec58aaa1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D105368-9583-4E85-A096-B32C7DB3061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1820</TotalTime>
  <Words>1048</Words>
  <Application>Microsoft Office PowerPoint</Application>
  <PresentationFormat>Widescreen</PresentationFormat>
  <Paragraphs>156</Paragraphs>
  <Slides>7</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7</vt:i4>
      </vt:variant>
    </vt:vector>
  </HeadingPairs>
  <TitlesOfParts>
    <vt:vector size="20" baseType="lpstr">
      <vt:lpstr>Aptos</vt:lpstr>
      <vt:lpstr>Arial</vt:lpstr>
      <vt:lpstr>Corbel</vt:lpstr>
      <vt:lpstr>IBM Plex Sans</vt:lpstr>
      <vt:lpstr>IBM Plex Sans ExtraLight</vt:lpstr>
      <vt:lpstr>IBM Plex Sans Light</vt:lpstr>
      <vt:lpstr>IBM Plex Sans Medium</vt:lpstr>
      <vt:lpstr>IBM Plex Sans SemiBold</vt:lpstr>
      <vt:lpstr>IBM Plex Serif</vt:lpstr>
      <vt:lpstr>IBM Plex Serif ExtraLight</vt:lpstr>
      <vt:lpstr>IBM Plex Serif Medium</vt:lpstr>
      <vt:lpstr>Wingdings</vt:lpstr>
      <vt:lpstr>1_Office Theme</vt:lpstr>
      <vt:lpstr>Mechanical Engineering curriculum updates &amp; Enrollment updates   </vt:lpstr>
      <vt:lpstr>NEW </vt:lpstr>
      <vt:lpstr>MECHANICAL ENGINEERING RECAP </vt:lpstr>
      <vt:lpstr>MECHANICAL ENGINEERING RECAP For students following the 2019-2020 Academic Calendar and prior:​ </vt:lpstr>
      <vt:lpstr>Technical Electives: *NEW*</vt:lpstr>
      <vt:lpstr>2025/2026 Technical Electives*</vt:lpstr>
      <vt:lpstr>Courses that are Available in Summer 2025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Marion Hall</dc:creator>
  <cp:lastModifiedBy>Lauren Marion Hall</cp:lastModifiedBy>
  <cp:revision>7</cp:revision>
  <dcterms:created xsi:type="dcterms:W3CDTF">2022-03-24T15:35:31Z</dcterms:created>
  <dcterms:modified xsi:type="dcterms:W3CDTF">2025-10-15T14:13:47Z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0x0101005F572E0D2556BF4D92C5B488594462D5</vt:lpwstr>
  </property>
  <property fmtid="{D5CDD505-2E9C-101B-9397-08002B2CF9AE}" pid="3" name="MediaServiceImageTags">
    <vt:lpwstr/>
  </property>
</Properties>
</file>